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5" r:id="rId4"/>
  </p:sldMasterIdLst>
  <p:notesMasterIdLst>
    <p:notesMasterId r:id="rId41"/>
  </p:notesMasterIdLst>
  <p:handoutMasterIdLst>
    <p:handoutMasterId r:id="rId42"/>
  </p:handoutMasterIdLst>
  <p:sldIdLst>
    <p:sldId id="259" r:id="rId5"/>
    <p:sldId id="279" r:id="rId6"/>
    <p:sldId id="357" r:id="rId7"/>
    <p:sldId id="358" r:id="rId8"/>
    <p:sldId id="285" r:id="rId9"/>
    <p:sldId id="280" r:id="rId10"/>
    <p:sldId id="359" r:id="rId11"/>
    <p:sldId id="365" r:id="rId12"/>
    <p:sldId id="362" r:id="rId13"/>
    <p:sldId id="363" r:id="rId14"/>
    <p:sldId id="343" r:id="rId15"/>
    <p:sldId id="356" r:id="rId16"/>
    <p:sldId id="355" r:id="rId17"/>
    <p:sldId id="338" r:id="rId18"/>
    <p:sldId id="367" r:id="rId19"/>
    <p:sldId id="368" r:id="rId20"/>
    <p:sldId id="366" r:id="rId21"/>
    <p:sldId id="369" r:id="rId22"/>
    <p:sldId id="370" r:id="rId23"/>
    <p:sldId id="371" r:id="rId24"/>
    <p:sldId id="372" r:id="rId25"/>
    <p:sldId id="373" r:id="rId26"/>
    <p:sldId id="374" r:id="rId27"/>
    <p:sldId id="324" r:id="rId28"/>
    <p:sldId id="375" r:id="rId29"/>
    <p:sldId id="376" r:id="rId30"/>
    <p:sldId id="377" r:id="rId31"/>
    <p:sldId id="378" r:id="rId32"/>
    <p:sldId id="379" r:id="rId33"/>
    <p:sldId id="381" r:id="rId34"/>
    <p:sldId id="382" r:id="rId35"/>
    <p:sldId id="385" r:id="rId36"/>
    <p:sldId id="354" r:id="rId37"/>
    <p:sldId id="384" r:id="rId38"/>
    <p:sldId id="383" r:id="rId39"/>
    <p:sldId id="268" r:id="rId40"/>
  </p:sldIdLst>
  <p:sldSz cx="20105688" cy="11309350"/>
  <p:notesSz cx="9296400" cy="7010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8A3F49-4F69-76AB-F0B7-05CCD16AB247}" name="Sweet, Jonathan M" initials="SM" userId="S::sweetjm@ottawapolice.ca::f4189661-3a21-4e33-89aa-025ac4588eda" providerId="AD"/>
  <p188:author id="{6992AD4D-FAEA-586B-413C-24AF364649D4}" name="Jonathan Sweet" initials="" userId="S::SweetJM@ottawapolice.ca::f4189661-3a21-4e33-89aa-025ac4588eda" providerId="AD"/>
  <p188:author id="{1EA66158-3BBA-5764-5652-10862A87BB2A}" name="Therese Ellen Bitanga-Almaden" initials="" userId="S::BitangTE@ottawapolice.ca::bebce136-371b-4580-815c-45d4a09960a9" providerId="AD"/>
  <p188:author id="{78C73360-1E92-3A23-4835-8A3D7925411B}" name="Heather Ogilvie" initials="HO" userId="S::ogilvihx@ottawapolice.ca::9e95a71b-9c9b-4ff7-9dff-91d030c3d87c" providerId="AD"/>
  <p188:author id="{DF2ED482-5A30-B4FA-A895-E7CE2C5AD64B}" name="Cameron Hopgood" initials="CH" userId="S::hopgoocd@ottawapolice.ca::da029911-f9cd-4517-af11-b8eb310b2385" providerId="AD"/>
  <p188:author id="{E38029AE-BB1D-641C-D29D-4625BB733306}" name="Anderson, Michael J" initials="MA" userId="S::AndersMJ@ottawapolice.ca::a33cb26c-4b27-4d1c-af59-52a20dcde2f8" providerId="AD"/>
  <p188:author id="{2051E6D9-F755-28A5-9ABF-226727DBE573}" name="Heather Ogilvie" initials="" userId="S::OgilviHX@ottawapolice.ca::9e95a71b-9c9b-4ff7-9dff-91d030c3d8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D4"/>
    <a:srgbClr val="FFFFFF"/>
    <a:srgbClr val="3D6299"/>
    <a:srgbClr val="8FB2CC"/>
    <a:srgbClr val="F0F0F0"/>
    <a:srgbClr val="E6E6E6"/>
    <a:srgbClr val="223A66"/>
    <a:srgbClr val="A7A9AC"/>
    <a:srgbClr val="646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05C51-0811-4396-9C3D-D16574093667}" v="54" dt="2025-11-06T19:52:39.5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85956" autoAdjust="0"/>
  </p:normalViewPr>
  <p:slideViewPr>
    <p:cSldViewPr snapToGrid="0">
      <p:cViewPr varScale="1">
        <p:scale>
          <a:sx n="54" d="100"/>
          <a:sy n="54" d="100"/>
        </p:scale>
        <p:origin x="1434" y="27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9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6CA33-14E6-451C-BD7D-260A3E7A26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099BDA-BC04-47B3-BC45-44CA703E8FB4}">
      <dgm:prSet phldrT="[Text]" custT="1"/>
      <dgm:spPr>
        <a:noFill/>
      </dgm:spPr>
      <dgm:t>
        <a:bodyPr/>
        <a:lstStyle/>
        <a:p>
          <a:pPr rtl="0">
            <a:buFont typeface="Arial" panose="020B0604020202020204" pitchFamily="34" charset="0"/>
            <a:buNone/>
          </a:pPr>
          <a:r>
            <a:rPr lang="fr-CA" sz="3600" dirty="0"/>
            <a:t>prépare l'avant-projet de budget de fonctionnement et d’immobilisations pour l'exercice 2026 en fonction des éléments suivants :</a:t>
          </a:r>
          <a:r>
            <a:rPr lang="en-CA" sz="3600" dirty="0">
              <a:latin typeface="Arial"/>
              <a:ea typeface="+mn-lt"/>
              <a:cs typeface="Arial"/>
            </a:rPr>
            <a:t> 	</a:t>
          </a:r>
          <a:endParaRPr lang="en-US" sz="3600" dirty="0">
            <a:latin typeface="Arial"/>
            <a:cs typeface="Arial"/>
          </a:endParaRPr>
        </a:p>
      </dgm:t>
    </dgm:pt>
    <dgm:pt modelId="{AAF330A9-B831-4C1C-85DD-1F0C59828375}" type="parTrans" cxnId="{8F04C9C2-E0CB-441C-B609-841426853BBA}">
      <dgm:prSet/>
      <dgm:spPr/>
      <dgm:t>
        <a:bodyPr/>
        <a:lstStyle/>
        <a:p>
          <a:endParaRPr lang="en-US">
            <a:latin typeface="+mj-lt"/>
          </a:endParaRPr>
        </a:p>
      </dgm:t>
    </dgm:pt>
    <dgm:pt modelId="{753DBA38-635C-4293-9B8C-672397670DD4}" type="sibTrans" cxnId="{8F04C9C2-E0CB-441C-B609-841426853BBA}">
      <dgm:prSet/>
      <dgm:spPr/>
      <dgm:t>
        <a:bodyPr/>
        <a:lstStyle/>
        <a:p>
          <a:endParaRPr lang="en-US">
            <a:latin typeface="+mj-lt"/>
          </a:endParaRPr>
        </a:p>
      </dgm:t>
    </dgm:pt>
    <dgm:pt modelId="{20D75360-AC4A-4FAC-903B-B00ED82F1A62}">
      <dgm:prSet phldrT="[Text]" custT="1"/>
      <dgm:spPr/>
      <dgm:t>
        <a:bodyPr/>
        <a:lstStyle/>
        <a:p>
          <a:pPr>
            <a:buFontTx/>
            <a:buNone/>
          </a:pPr>
          <a:r>
            <a:rPr lang="fr-CA" sz="3600" dirty="0"/>
            <a:t>approuve le calendrier d'examen et d'approbation du budget 2026</a:t>
          </a:r>
          <a:endParaRPr lang="en-US" sz="3600" dirty="0">
            <a:latin typeface="Arial"/>
            <a:cs typeface="Arial"/>
          </a:endParaRPr>
        </a:p>
      </dgm:t>
    </dgm:pt>
    <dgm:pt modelId="{183CA9B7-57D3-444D-8CAD-18271A816C76}" type="parTrans" cxnId="{A74C4547-71E0-4AF4-AA57-7CD776F8E8B5}">
      <dgm:prSet/>
      <dgm:spPr/>
      <dgm:t>
        <a:bodyPr/>
        <a:lstStyle/>
        <a:p>
          <a:endParaRPr lang="en-US">
            <a:latin typeface="+mj-lt"/>
          </a:endParaRPr>
        </a:p>
      </dgm:t>
    </dgm:pt>
    <dgm:pt modelId="{C1AFAAD9-4CB9-4FE8-8F28-1D5CC8D1E77F}" type="sibTrans" cxnId="{A74C4547-71E0-4AF4-AA57-7CD776F8E8B5}">
      <dgm:prSet/>
      <dgm:spPr/>
      <dgm:t>
        <a:bodyPr/>
        <a:lstStyle/>
        <a:p>
          <a:endParaRPr lang="en-US">
            <a:latin typeface="+mj-lt"/>
          </a:endParaRPr>
        </a:p>
      </dgm:t>
    </dgm:pt>
    <dgm:pt modelId="{41EFBF29-8078-4B2B-8A1E-74FC6F47935E}">
      <dgm:prSet custT="1"/>
      <dgm:spPr/>
      <dgm:t>
        <a:bodyPr/>
        <a:lstStyle/>
        <a:p>
          <a:r>
            <a:rPr lang="fr-CA" sz="6000" b="1" dirty="0"/>
            <a:t>Que le Service de police d'Ottawa :</a:t>
          </a:r>
          <a:endParaRPr lang="en-US" sz="6000" b="1" dirty="0">
            <a:solidFill>
              <a:srgbClr val="223A66"/>
            </a:solidFill>
            <a:latin typeface="Arial"/>
            <a:cs typeface="Arial"/>
          </a:endParaRPr>
        </a:p>
      </dgm:t>
    </dgm:pt>
    <dgm:pt modelId="{36C398D6-2D4E-458E-90AD-03003EE611E7}" type="parTrans" cxnId="{A502FFBB-7924-4FCB-80B1-E85A801B57B0}">
      <dgm:prSet/>
      <dgm:spPr/>
      <dgm:t>
        <a:bodyPr/>
        <a:lstStyle/>
        <a:p>
          <a:endParaRPr lang="en-US">
            <a:latin typeface="+mj-lt"/>
          </a:endParaRPr>
        </a:p>
      </dgm:t>
    </dgm:pt>
    <dgm:pt modelId="{2DA30131-888B-43EA-94D8-CC7C96D45072}" type="sibTrans" cxnId="{A502FFBB-7924-4FCB-80B1-E85A801B57B0}">
      <dgm:prSet/>
      <dgm:spPr/>
      <dgm:t>
        <a:bodyPr/>
        <a:lstStyle/>
        <a:p>
          <a:endParaRPr lang="en-US">
            <a:latin typeface="+mj-lt"/>
          </a:endParaRPr>
        </a:p>
      </dgm:t>
    </dgm:pt>
    <dgm:pt modelId="{A3849D9F-084E-49BA-8238-5F8F49AAB56E}">
      <dgm:prSet phldrT="[Text]" custT="1"/>
      <dgm:spPr>
        <a:noFill/>
      </dgm:spPr>
      <dgm:t>
        <a:bodyPr/>
        <a:lstStyle/>
        <a:p>
          <a:pPr rtl="0">
            <a:buFont typeface="Wingdings" panose="05000000000000000000" pitchFamily="2" charset="2"/>
            <a:buNone/>
          </a:pPr>
          <a:r>
            <a:rPr lang="fr-CA" sz="3600" dirty="0"/>
            <a:t>ne pas augmenter de plus de 6,5 % le prélèvement fiscal pour les services policiers</a:t>
          </a:r>
          <a:endParaRPr lang="en-US" sz="3600" dirty="0">
            <a:highlight>
              <a:srgbClr val="FFFFFF"/>
            </a:highlight>
            <a:latin typeface="Arial"/>
            <a:cs typeface="Arial"/>
          </a:endParaRPr>
        </a:p>
      </dgm:t>
    </dgm:pt>
    <dgm:pt modelId="{67E52C20-A879-4D92-B3E6-3E2D6DB7CEB9}" type="parTrans" cxnId="{4EB8E4CE-6BD1-4DED-860C-F5FAC9E83A82}">
      <dgm:prSet/>
      <dgm:spPr/>
      <dgm:t>
        <a:bodyPr/>
        <a:lstStyle/>
        <a:p>
          <a:endParaRPr lang="en-US">
            <a:latin typeface="+mj-lt"/>
          </a:endParaRPr>
        </a:p>
      </dgm:t>
    </dgm:pt>
    <dgm:pt modelId="{1D24023B-E8E7-4E6E-936D-CB59F6D31268}" type="sibTrans" cxnId="{4EB8E4CE-6BD1-4DED-860C-F5FAC9E83A82}">
      <dgm:prSet/>
      <dgm:spPr/>
      <dgm:t>
        <a:bodyPr/>
        <a:lstStyle/>
        <a:p>
          <a:endParaRPr lang="en-US">
            <a:latin typeface="+mj-lt"/>
          </a:endParaRPr>
        </a:p>
      </dgm:t>
    </dgm:pt>
    <dgm:pt modelId="{D71BE919-D300-4E38-A9EA-66CA472C088E}">
      <dgm:prSet custT="1"/>
      <dgm:spPr/>
      <dgm:t>
        <a:bodyPr/>
        <a:lstStyle/>
        <a:p>
          <a:pPr rtl="0">
            <a:buFont typeface="Arial" panose="020B0604020202020204" pitchFamily="34" charset="0"/>
            <a:buNone/>
          </a:pPr>
          <a:r>
            <a:rPr lang="fr-CA" sz="3600" dirty="0"/>
            <a:t>avoir une croissance prévue de l'évaluation de 1,6 %</a:t>
          </a:r>
          <a:endParaRPr lang="en-US" sz="3600" dirty="0">
            <a:latin typeface="Arial"/>
            <a:cs typeface="Arial"/>
          </a:endParaRPr>
        </a:p>
      </dgm:t>
    </dgm:pt>
    <dgm:pt modelId="{0EC42002-A6E8-420F-AF46-E69F06FDE1A1}" type="parTrans" cxnId="{5671FB80-3DE3-4896-BD24-9A2720ECD274}">
      <dgm:prSet/>
      <dgm:spPr/>
      <dgm:t>
        <a:bodyPr/>
        <a:lstStyle/>
        <a:p>
          <a:endParaRPr lang="en-US">
            <a:latin typeface="+mj-lt"/>
          </a:endParaRPr>
        </a:p>
      </dgm:t>
    </dgm:pt>
    <dgm:pt modelId="{8507FCD7-2B5F-4749-9E8B-E5DBB415BCC4}" type="sibTrans" cxnId="{5671FB80-3DE3-4896-BD24-9A2720ECD274}">
      <dgm:prSet/>
      <dgm:spPr/>
      <dgm:t>
        <a:bodyPr/>
        <a:lstStyle/>
        <a:p>
          <a:endParaRPr lang="en-US">
            <a:latin typeface="+mj-lt"/>
          </a:endParaRPr>
        </a:p>
      </dgm:t>
    </dgm:pt>
    <dgm:pt modelId="{D2FC6A33-2DA2-41FC-B31E-07475DFFBDBB}" type="pres">
      <dgm:prSet presAssocID="{5BD6CA33-14E6-451C-BD7D-260A3E7A26A4}" presName="vert0" presStyleCnt="0">
        <dgm:presLayoutVars>
          <dgm:dir/>
          <dgm:animOne val="branch"/>
          <dgm:animLvl val="lvl"/>
        </dgm:presLayoutVars>
      </dgm:prSet>
      <dgm:spPr/>
    </dgm:pt>
    <dgm:pt modelId="{0A69F145-C5D8-4693-8AF1-718A0ACED518}" type="pres">
      <dgm:prSet presAssocID="{41EFBF29-8078-4B2B-8A1E-74FC6F47935E}" presName="thickLine" presStyleLbl="alignNode1" presStyleIdx="0" presStyleCnt="1"/>
      <dgm:spPr/>
    </dgm:pt>
    <dgm:pt modelId="{07E54403-795C-4F4A-A9E8-692997694588}" type="pres">
      <dgm:prSet presAssocID="{41EFBF29-8078-4B2B-8A1E-74FC6F47935E}" presName="horz1" presStyleCnt="0"/>
      <dgm:spPr/>
    </dgm:pt>
    <dgm:pt modelId="{87EA3091-3F71-4C9D-A82A-6AA0BB327493}" type="pres">
      <dgm:prSet presAssocID="{41EFBF29-8078-4B2B-8A1E-74FC6F47935E}" presName="tx1" presStyleLbl="revTx" presStyleIdx="0" presStyleCnt="5" custScaleX="130088"/>
      <dgm:spPr/>
    </dgm:pt>
    <dgm:pt modelId="{F3B14D31-99EF-4133-A827-D2E2C1A01724}" type="pres">
      <dgm:prSet presAssocID="{41EFBF29-8078-4B2B-8A1E-74FC6F47935E}" presName="vert1" presStyleCnt="0"/>
      <dgm:spPr/>
    </dgm:pt>
    <dgm:pt modelId="{1EEB16F4-5FBB-4C31-AF97-0517541658B4}" type="pres">
      <dgm:prSet presAssocID="{5A099BDA-BC04-47B3-BC45-44CA703E8FB4}" presName="vertSpace2a" presStyleCnt="0"/>
      <dgm:spPr/>
    </dgm:pt>
    <dgm:pt modelId="{0DC8ACD2-A138-4221-AB1E-1425A98A1C84}" type="pres">
      <dgm:prSet presAssocID="{5A099BDA-BC04-47B3-BC45-44CA703E8FB4}" presName="horz2" presStyleCnt="0"/>
      <dgm:spPr/>
    </dgm:pt>
    <dgm:pt modelId="{24C7BF3E-E99C-4272-9A77-2C1D4C9FB88F}" type="pres">
      <dgm:prSet presAssocID="{5A099BDA-BC04-47B3-BC45-44CA703E8FB4}" presName="horzSpace2" presStyleCnt="0"/>
      <dgm:spPr/>
    </dgm:pt>
    <dgm:pt modelId="{5964AB51-49F8-4F3A-98D5-0337303ACD71}" type="pres">
      <dgm:prSet presAssocID="{5A099BDA-BC04-47B3-BC45-44CA703E8FB4}" presName="tx2" presStyleLbl="revTx" presStyleIdx="1" presStyleCnt="5" custScaleY="82834" custLinFactNeighborX="-167" custLinFactNeighborY="4919"/>
      <dgm:spPr/>
    </dgm:pt>
    <dgm:pt modelId="{A16DC019-F293-4CD6-AF2D-5018747DE15D}" type="pres">
      <dgm:prSet presAssocID="{5A099BDA-BC04-47B3-BC45-44CA703E8FB4}" presName="vert2" presStyleCnt="0"/>
      <dgm:spPr/>
    </dgm:pt>
    <dgm:pt modelId="{83CA85D0-F819-4CA0-9631-C7E41ED05EA1}" type="pres">
      <dgm:prSet presAssocID="{A3849D9F-084E-49BA-8238-5F8F49AAB56E}" presName="horz3" presStyleCnt="0"/>
      <dgm:spPr/>
    </dgm:pt>
    <dgm:pt modelId="{5B74AE36-8CAE-40A3-82FD-BD96169F9CF4}" type="pres">
      <dgm:prSet presAssocID="{A3849D9F-084E-49BA-8238-5F8F49AAB56E}" presName="horzSpace3" presStyleCnt="0"/>
      <dgm:spPr/>
    </dgm:pt>
    <dgm:pt modelId="{CA543DD2-99BD-4011-AB2F-0E2A0CD15E70}" type="pres">
      <dgm:prSet presAssocID="{A3849D9F-084E-49BA-8238-5F8F49AAB56E}" presName="tx3" presStyleLbl="revTx" presStyleIdx="2" presStyleCnt="5" custLinFactNeighborY="-7679"/>
      <dgm:spPr/>
    </dgm:pt>
    <dgm:pt modelId="{8CFF3A1D-78EB-4F01-8DF8-1BD312BCF5B5}" type="pres">
      <dgm:prSet presAssocID="{A3849D9F-084E-49BA-8238-5F8F49AAB56E}" presName="vert3" presStyleCnt="0"/>
      <dgm:spPr/>
    </dgm:pt>
    <dgm:pt modelId="{B2E7B51F-EA61-4693-80E3-F5F8090219EC}" type="pres">
      <dgm:prSet presAssocID="{1D24023B-E8E7-4E6E-936D-CB59F6D31268}" presName="thinLine3" presStyleLbl="callout" presStyleIdx="0" presStyleCnt="3"/>
      <dgm:spPr/>
    </dgm:pt>
    <dgm:pt modelId="{AAC18DF4-D6AF-43D6-8CE1-6FF56FE4F336}" type="pres">
      <dgm:prSet presAssocID="{D71BE919-D300-4E38-A9EA-66CA472C088E}" presName="horz3" presStyleCnt="0"/>
      <dgm:spPr/>
    </dgm:pt>
    <dgm:pt modelId="{B2316213-F7D7-48F4-B1F1-556E4CBCDE38}" type="pres">
      <dgm:prSet presAssocID="{D71BE919-D300-4E38-A9EA-66CA472C088E}" presName="horzSpace3" presStyleCnt="0"/>
      <dgm:spPr/>
    </dgm:pt>
    <dgm:pt modelId="{D0DC97EA-9B71-42DA-9CF2-49FD600CE4D6}" type="pres">
      <dgm:prSet presAssocID="{D71BE919-D300-4E38-A9EA-66CA472C088E}" presName="tx3" presStyleLbl="revTx" presStyleIdx="3" presStyleCnt="5" custLinFactNeighborX="525" custLinFactNeighborY="2525"/>
      <dgm:spPr/>
    </dgm:pt>
    <dgm:pt modelId="{60813F0B-D84C-44A0-8FB3-4CB04EBC3AB4}" type="pres">
      <dgm:prSet presAssocID="{D71BE919-D300-4E38-A9EA-66CA472C088E}" presName="vert3" presStyleCnt="0"/>
      <dgm:spPr/>
    </dgm:pt>
    <dgm:pt modelId="{D73B7310-F0EA-4A4D-A09E-57F3C8AEAFA3}" type="pres">
      <dgm:prSet presAssocID="{5A099BDA-BC04-47B3-BC45-44CA703E8FB4}" presName="thinLine2b" presStyleLbl="callout" presStyleIdx="1" presStyleCnt="3"/>
      <dgm:spPr/>
    </dgm:pt>
    <dgm:pt modelId="{15C12004-3A5C-4CE6-ABBF-E3B83AF4A998}" type="pres">
      <dgm:prSet presAssocID="{5A099BDA-BC04-47B3-BC45-44CA703E8FB4}" presName="vertSpace2b" presStyleCnt="0"/>
      <dgm:spPr/>
    </dgm:pt>
    <dgm:pt modelId="{B9617C78-821B-41C0-A563-7B3E65D34A57}" type="pres">
      <dgm:prSet presAssocID="{20D75360-AC4A-4FAC-903B-B00ED82F1A62}" presName="horz2" presStyleCnt="0"/>
      <dgm:spPr/>
    </dgm:pt>
    <dgm:pt modelId="{52244426-5612-43EB-89C0-8F0FD56D1AF6}" type="pres">
      <dgm:prSet presAssocID="{20D75360-AC4A-4FAC-903B-B00ED82F1A62}" presName="horzSpace2" presStyleCnt="0"/>
      <dgm:spPr/>
    </dgm:pt>
    <dgm:pt modelId="{EF4C04CF-5DB4-418E-A9C5-43104A3ADA9E}" type="pres">
      <dgm:prSet presAssocID="{20D75360-AC4A-4FAC-903B-B00ED82F1A62}" presName="tx2" presStyleLbl="revTx" presStyleIdx="4" presStyleCnt="5" custScaleY="56375"/>
      <dgm:spPr/>
    </dgm:pt>
    <dgm:pt modelId="{75FB2240-CDE9-4D6F-87AB-BE07CFF94CFF}" type="pres">
      <dgm:prSet presAssocID="{20D75360-AC4A-4FAC-903B-B00ED82F1A62}" presName="vert2" presStyleCnt="0"/>
      <dgm:spPr/>
    </dgm:pt>
    <dgm:pt modelId="{B883B31C-848D-4D91-AD04-8C7F257FE005}" type="pres">
      <dgm:prSet presAssocID="{20D75360-AC4A-4FAC-903B-B00ED82F1A62}" presName="thinLine2b" presStyleLbl="callout" presStyleIdx="2" presStyleCnt="3"/>
      <dgm:spPr/>
    </dgm:pt>
    <dgm:pt modelId="{6911C673-FBA3-4283-AA95-830F97906F1C}" type="pres">
      <dgm:prSet presAssocID="{20D75360-AC4A-4FAC-903B-B00ED82F1A62}" presName="vertSpace2b" presStyleCnt="0"/>
      <dgm:spPr/>
    </dgm:pt>
  </dgm:ptLst>
  <dgm:cxnLst>
    <dgm:cxn modelId="{9D4B291C-DD15-4263-B204-ECC86FF4625D}" type="presOf" srcId="{D71BE919-D300-4E38-A9EA-66CA472C088E}" destId="{D0DC97EA-9B71-42DA-9CF2-49FD600CE4D6}" srcOrd="0" destOrd="0" presId="urn:microsoft.com/office/officeart/2008/layout/LinedList"/>
    <dgm:cxn modelId="{A74C4547-71E0-4AF4-AA57-7CD776F8E8B5}" srcId="{41EFBF29-8078-4B2B-8A1E-74FC6F47935E}" destId="{20D75360-AC4A-4FAC-903B-B00ED82F1A62}" srcOrd="1" destOrd="0" parTransId="{183CA9B7-57D3-444D-8CAD-18271A816C76}" sibTransId="{C1AFAAD9-4CB9-4FE8-8F28-1D5CC8D1E77F}"/>
    <dgm:cxn modelId="{39124D48-3538-45B9-AF12-DBEC0D0C1746}" type="presOf" srcId="{5BD6CA33-14E6-451C-BD7D-260A3E7A26A4}" destId="{D2FC6A33-2DA2-41FC-B31E-07475DFFBDBB}" srcOrd="0" destOrd="0" presId="urn:microsoft.com/office/officeart/2008/layout/LinedList"/>
    <dgm:cxn modelId="{8D9CEC48-FD80-467E-9883-5DA09212677A}" type="presOf" srcId="{5A099BDA-BC04-47B3-BC45-44CA703E8FB4}" destId="{5964AB51-49F8-4F3A-98D5-0337303ACD71}" srcOrd="0" destOrd="0" presId="urn:microsoft.com/office/officeart/2008/layout/LinedList"/>
    <dgm:cxn modelId="{00A5E553-64A4-4130-B77A-ABEBA01AE341}" type="presOf" srcId="{A3849D9F-084E-49BA-8238-5F8F49AAB56E}" destId="{CA543DD2-99BD-4011-AB2F-0E2A0CD15E70}" srcOrd="0" destOrd="0" presId="urn:microsoft.com/office/officeart/2008/layout/LinedList"/>
    <dgm:cxn modelId="{5671FB80-3DE3-4896-BD24-9A2720ECD274}" srcId="{5A099BDA-BC04-47B3-BC45-44CA703E8FB4}" destId="{D71BE919-D300-4E38-A9EA-66CA472C088E}" srcOrd="1" destOrd="0" parTransId="{0EC42002-A6E8-420F-AF46-E69F06FDE1A1}" sibTransId="{8507FCD7-2B5F-4749-9E8B-E5DBB415BCC4}"/>
    <dgm:cxn modelId="{8B8E748C-5480-4847-B1E7-7E14DFAC31C7}" type="presOf" srcId="{20D75360-AC4A-4FAC-903B-B00ED82F1A62}" destId="{EF4C04CF-5DB4-418E-A9C5-43104A3ADA9E}" srcOrd="0" destOrd="0" presId="urn:microsoft.com/office/officeart/2008/layout/LinedList"/>
    <dgm:cxn modelId="{A502FFBB-7924-4FCB-80B1-E85A801B57B0}" srcId="{5BD6CA33-14E6-451C-BD7D-260A3E7A26A4}" destId="{41EFBF29-8078-4B2B-8A1E-74FC6F47935E}" srcOrd="0" destOrd="0" parTransId="{36C398D6-2D4E-458E-90AD-03003EE611E7}" sibTransId="{2DA30131-888B-43EA-94D8-CC7C96D45072}"/>
    <dgm:cxn modelId="{8F04C9C2-E0CB-441C-B609-841426853BBA}" srcId="{41EFBF29-8078-4B2B-8A1E-74FC6F47935E}" destId="{5A099BDA-BC04-47B3-BC45-44CA703E8FB4}" srcOrd="0" destOrd="0" parTransId="{AAF330A9-B831-4C1C-85DD-1F0C59828375}" sibTransId="{753DBA38-635C-4293-9B8C-672397670DD4}"/>
    <dgm:cxn modelId="{4EB8E4CE-6BD1-4DED-860C-F5FAC9E83A82}" srcId="{5A099BDA-BC04-47B3-BC45-44CA703E8FB4}" destId="{A3849D9F-084E-49BA-8238-5F8F49AAB56E}" srcOrd="0" destOrd="0" parTransId="{67E52C20-A879-4D92-B3E6-3E2D6DB7CEB9}" sibTransId="{1D24023B-E8E7-4E6E-936D-CB59F6D31268}"/>
    <dgm:cxn modelId="{99E7D4F3-8A4F-49BB-A250-AE3067F5CA7B}" type="presOf" srcId="{41EFBF29-8078-4B2B-8A1E-74FC6F47935E}" destId="{87EA3091-3F71-4C9D-A82A-6AA0BB327493}" srcOrd="0" destOrd="0" presId="urn:microsoft.com/office/officeart/2008/layout/LinedList"/>
    <dgm:cxn modelId="{943C4598-31CC-4424-B295-03C0698AA406}" type="presParOf" srcId="{D2FC6A33-2DA2-41FC-B31E-07475DFFBDBB}" destId="{0A69F145-C5D8-4693-8AF1-718A0ACED518}" srcOrd="0" destOrd="0" presId="urn:microsoft.com/office/officeart/2008/layout/LinedList"/>
    <dgm:cxn modelId="{C8804F3F-A8B7-4D94-9984-E5933481E665}" type="presParOf" srcId="{D2FC6A33-2DA2-41FC-B31E-07475DFFBDBB}" destId="{07E54403-795C-4F4A-A9E8-692997694588}" srcOrd="1" destOrd="0" presId="urn:microsoft.com/office/officeart/2008/layout/LinedList"/>
    <dgm:cxn modelId="{77EFCE02-EACB-4997-9EB1-45FE9EF2211A}" type="presParOf" srcId="{07E54403-795C-4F4A-A9E8-692997694588}" destId="{87EA3091-3F71-4C9D-A82A-6AA0BB327493}" srcOrd="0" destOrd="0" presId="urn:microsoft.com/office/officeart/2008/layout/LinedList"/>
    <dgm:cxn modelId="{BA17BCDE-6A06-4083-9D96-8B25CCDA4ACF}" type="presParOf" srcId="{07E54403-795C-4F4A-A9E8-692997694588}" destId="{F3B14D31-99EF-4133-A827-D2E2C1A01724}" srcOrd="1" destOrd="0" presId="urn:microsoft.com/office/officeart/2008/layout/LinedList"/>
    <dgm:cxn modelId="{1D75E4DF-285E-4082-ADCE-19C0CDA49BA4}" type="presParOf" srcId="{F3B14D31-99EF-4133-A827-D2E2C1A01724}" destId="{1EEB16F4-5FBB-4C31-AF97-0517541658B4}" srcOrd="0" destOrd="0" presId="urn:microsoft.com/office/officeart/2008/layout/LinedList"/>
    <dgm:cxn modelId="{2F7A2366-308E-42B1-9382-34ADC665E6EB}" type="presParOf" srcId="{F3B14D31-99EF-4133-A827-D2E2C1A01724}" destId="{0DC8ACD2-A138-4221-AB1E-1425A98A1C84}" srcOrd="1" destOrd="0" presId="urn:microsoft.com/office/officeart/2008/layout/LinedList"/>
    <dgm:cxn modelId="{E30B340D-3BA2-4ED7-936B-1DE7E3A3DCA7}" type="presParOf" srcId="{0DC8ACD2-A138-4221-AB1E-1425A98A1C84}" destId="{24C7BF3E-E99C-4272-9A77-2C1D4C9FB88F}" srcOrd="0" destOrd="0" presId="urn:microsoft.com/office/officeart/2008/layout/LinedList"/>
    <dgm:cxn modelId="{8C125786-495A-4F34-B0A1-900A86891E84}" type="presParOf" srcId="{0DC8ACD2-A138-4221-AB1E-1425A98A1C84}" destId="{5964AB51-49F8-4F3A-98D5-0337303ACD71}" srcOrd="1" destOrd="0" presId="urn:microsoft.com/office/officeart/2008/layout/LinedList"/>
    <dgm:cxn modelId="{86057CF0-AD92-4CD1-AC67-6E63B809039D}" type="presParOf" srcId="{0DC8ACD2-A138-4221-AB1E-1425A98A1C84}" destId="{A16DC019-F293-4CD6-AF2D-5018747DE15D}" srcOrd="2" destOrd="0" presId="urn:microsoft.com/office/officeart/2008/layout/LinedList"/>
    <dgm:cxn modelId="{018FC897-AD1A-44D0-BF59-F6C31D5CBD87}" type="presParOf" srcId="{A16DC019-F293-4CD6-AF2D-5018747DE15D}" destId="{83CA85D0-F819-4CA0-9631-C7E41ED05EA1}" srcOrd="0" destOrd="0" presId="urn:microsoft.com/office/officeart/2008/layout/LinedList"/>
    <dgm:cxn modelId="{D4E8888E-6E48-4D0C-9898-10BAD8FDB11F}" type="presParOf" srcId="{83CA85D0-F819-4CA0-9631-C7E41ED05EA1}" destId="{5B74AE36-8CAE-40A3-82FD-BD96169F9CF4}" srcOrd="0" destOrd="0" presId="urn:microsoft.com/office/officeart/2008/layout/LinedList"/>
    <dgm:cxn modelId="{555A22D2-4E1A-452F-9390-05B310D9BA35}" type="presParOf" srcId="{83CA85D0-F819-4CA0-9631-C7E41ED05EA1}" destId="{CA543DD2-99BD-4011-AB2F-0E2A0CD15E70}" srcOrd="1" destOrd="0" presId="urn:microsoft.com/office/officeart/2008/layout/LinedList"/>
    <dgm:cxn modelId="{FC44EF25-D5A8-42EC-8C72-0DA4E5ACA9C1}" type="presParOf" srcId="{83CA85D0-F819-4CA0-9631-C7E41ED05EA1}" destId="{8CFF3A1D-78EB-4F01-8DF8-1BD312BCF5B5}" srcOrd="2" destOrd="0" presId="urn:microsoft.com/office/officeart/2008/layout/LinedList"/>
    <dgm:cxn modelId="{999319B0-9E75-4708-9FCC-21084FD64064}" type="presParOf" srcId="{A16DC019-F293-4CD6-AF2D-5018747DE15D}" destId="{B2E7B51F-EA61-4693-80E3-F5F8090219EC}" srcOrd="1" destOrd="0" presId="urn:microsoft.com/office/officeart/2008/layout/LinedList"/>
    <dgm:cxn modelId="{F03B19DD-9286-4CD4-B3CB-4724627ED314}" type="presParOf" srcId="{A16DC019-F293-4CD6-AF2D-5018747DE15D}" destId="{AAC18DF4-D6AF-43D6-8CE1-6FF56FE4F336}" srcOrd="2" destOrd="0" presId="urn:microsoft.com/office/officeart/2008/layout/LinedList"/>
    <dgm:cxn modelId="{820BA74A-B290-4244-8878-E96B6F932AFD}" type="presParOf" srcId="{AAC18DF4-D6AF-43D6-8CE1-6FF56FE4F336}" destId="{B2316213-F7D7-48F4-B1F1-556E4CBCDE38}" srcOrd="0" destOrd="0" presId="urn:microsoft.com/office/officeart/2008/layout/LinedList"/>
    <dgm:cxn modelId="{5D3D4DF3-E8C5-4CA1-B124-B0C34EA6D22D}" type="presParOf" srcId="{AAC18DF4-D6AF-43D6-8CE1-6FF56FE4F336}" destId="{D0DC97EA-9B71-42DA-9CF2-49FD600CE4D6}" srcOrd="1" destOrd="0" presId="urn:microsoft.com/office/officeart/2008/layout/LinedList"/>
    <dgm:cxn modelId="{04F86689-9AA1-4106-8074-1D4034BF7C21}" type="presParOf" srcId="{AAC18DF4-D6AF-43D6-8CE1-6FF56FE4F336}" destId="{60813F0B-D84C-44A0-8FB3-4CB04EBC3AB4}" srcOrd="2" destOrd="0" presId="urn:microsoft.com/office/officeart/2008/layout/LinedList"/>
    <dgm:cxn modelId="{2FFA7CA2-7237-4A6A-8227-640BD0A1F100}" type="presParOf" srcId="{F3B14D31-99EF-4133-A827-D2E2C1A01724}" destId="{D73B7310-F0EA-4A4D-A09E-57F3C8AEAFA3}" srcOrd="2" destOrd="0" presId="urn:microsoft.com/office/officeart/2008/layout/LinedList"/>
    <dgm:cxn modelId="{3CF62EC1-1FFD-483D-A840-D274A0D8D530}" type="presParOf" srcId="{F3B14D31-99EF-4133-A827-D2E2C1A01724}" destId="{15C12004-3A5C-4CE6-ABBF-E3B83AF4A998}" srcOrd="3" destOrd="0" presId="urn:microsoft.com/office/officeart/2008/layout/LinedList"/>
    <dgm:cxn modelId="{D33BB163-793E-4513-8A4B-C84684D06715}" type="presParOf" srcId="{F3B14D31-99EF-4133-A827-D2E2C1A01724}" destId="{B9617C78-821B-41C0-A563-7B3E65D34A57}" srcOrd="4" destOrd="0" presId="urn:microsoft.com/office/officeart/2008/layout/LinedList"/>
    <dgm:cxn modelId="{809650DB-AB3D-41EC-B400-01344B640198}" type="presParOf" srcId="{B9617C78-821B-41C0-A563-7B3E65D34A57}" destId="{52244426-5612-43EB-89C0-8F0FD56D1AF6}" srcOrd="0" destOrd="0" presId="urn:microsoft.com/office/officeart/2008/layout/LinedList"/>
    <dgm:cxn modelId="{DE33CDAF-EDE9-4808-9661-6C7F6FC4CC59}" type="presParOf" srcId="{B9617C78-821B-41C0-A563-7B3E65D34A57}" destId="{EF4C04CF-5DB4-418E-A9C5-43104A3ADA9E}" srcOrd="1" destOrd="0" presId="urn:microsoft.com/office/officeart/2008/layout/LinedList"/>
    <dgm:cxn modelId="{C44DE292-3EF4-45B7-8C8A-C3B99E9BE1D2}" type="presParOf" srcId="{B9617C78-821B-41C0-A563-7B3E65D34A57}" destId="{75FB2240-CDE9-4D6F-87AB-BE07CFF94CFF}" srcOrd="2" destOrd="0" presId="urn:microsoft.com/office/officeart/2008/layout/LinedList"/>
    <dgm:cxn modelId="{01CD989D-940E-4505-B570-1BA1E9C20B34}" type="presParOf" srcId="{F3B14D31-99EF-4133-A827-D2E2C1A01724}" destId="{B883B31C-848D-4D91-AD04-8C7F257FE005}" srcOrd="5" destOrd="0" presId="urn:microsoft.com/office/officeart/2008/layout/LinedList"/>
    <dgm:cxn modelId="{D7F605C9-F75E-4490-B922-6791E53D03AE}" type="presParOf" srcId="{F3B14D31-99EF-4133-A827-D2E2C1A01724}" destId="{6911C673-FBA3-4283-AA95-830F97906F1C}"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D6CA33-14E6-451C-BD7D-260A3E7A26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099BDA-BC04-47B3-BC45-44CA703E8FB4}">
      <dgm:prSet phldrT="[Text]" custT="1"/>
      <dgm:spPr/>
      <dgm:t>
        <a:bodyPr/>
        <a:lstStyle/>
        <a:p>
          <a:pPr algn="l" rtl="0">
            <a:buNone/>
          </a:pPr>
          <a:r>
            <a:rPr lang="fr-FR" sz="2200" b="0" dirty="0"/>
            <a:t>reçoive et dépose l’avant-projet de budget de fonctionnement et d'immobilisations pour l'exercice 2026 du Service de </a:t>
          </a:r>
          <a:r>
            <a:rPr lang="fr-FR" sz="2200" b="0"/>
            <a:t>police d’Ottawa.</a:t>
          </a:r>
          <a:r>
            <a:rPr lang="en-CA" sz="2200" b="0"/>
            <a:t>. </a:t>
          </a:r>
          <a:endParaRPr lang="en-US" sz="2200" b="0" dirty="0">
            <a:solidFill>
              <a:schemeClr val="tx1"/>
            </a:solidFill>
            <a:latin typeface="+mj-lt"/>
            <a:cs typeface="Arial"/>
          </a:endParaRPr>
        </a:p>
      </dgm:t>
    </dgm:pt>
    <dgm:pt modelId="{AAF330A9-B831-4C1C-85DD-1F0C59828375}" type="parTrans" cxnId="{8F04C9C2-E0CB-441C-B609-841426853BBA}">
      <dgm:prSet/>
      <dgm:spPr/>
      <dgm:t>
        <a:bodyPr/>
        <a:lstStyle/>
        <a:p>
          <a:endParaRPr lang="en-US">
            <a:latin typeface="+mj-lt"/>
          </a:endParaRPr>
        </a:p>
      </dgm:t>
    </dgm:pt>
    <dgm:pt modelId="{753DBA38-635C-4293-9B8C-672397670DD4}" type="sibTrans" cxnId="{8F04C9C2-E0CB-441C-B609-841426853BBA}">
      <dgm:prSet/>
      <dgm:spPr/>
      <dgm:t>
        <a:bodyPr/>
        <a:lstStyle/>
        <a:p>
          <a:endParaRPr lang="en-US">
            <a:latin typeface="+mj-lt"/>
          </a:endParaRPr>
        </a:p>
      </dgm:t>
    </dgm:pt>
    <dgm:pt modelId="{5F43775E-ABB7-474C-AE9B-1511DEEE5447}">
      <dgm:prSet custT="1"/>
      <dgm:spPr/>
      <dgm:t>
        <a:bodyPr/>
        <a:lstStyle/>
        <a:p>
          <a:r>
            <a:rPr lang="fr-FR" sz="4000" b="1" dirty="0">
              <a:solidFill>
                <a:srgbClr val="223A66"/>
              </a:solidFill>
              <a:latin typeface="Arial"/>
              <a:ea typeface="+mn-lt"/>
              <a:cs typeface="Arial"/>
            </a:rPr>
            <a:t>Que la Commission de service de police d’Ottawa :</a:t>
          </a:r>
          <a:endParaRPr lang="en-US" sz="4000" b="1" dirty="0">
            <a:solidFill>
              <a:srgbClr val="223A66"/>
            </a:solidFill>
            <a:latin typeface="Arial"/>
            <a:cs typeface="Arial"/>
          </a:endParaRPr>
        </a:p>
      </dgm:t>
    </dgm:pt>
    <dgm:pt modelId="{DC41E294-56C9-45F8-9FE7-265C5969F332}" type="parTrans" cxnId="{ED4B7497-0D4A-4553-B78A-B74E0B6505EC}">
      <dgm:prSet/>
      <dgm:spPr/>
      <dgm:t>
        <a:bodyPr/>
        <a:lstStyle/>
        <a:p>
          <a:endParaRPr lang="en-US">
            <a:latin typeface="+mj-lt"/>
          </a:endParaRPr>
        </a:p>
      </dgm:t>
    </dgm:pt>
    <dgm:pt modelId="{60391AB3-2062-47F9-B65F-2526DBA8A519}" type="sibTrans" cxnId="{ED4B7497-0D4A-4553-B78A-B74E0B6505EC}">
      <dgm:prSet/>
      <dgm:spPr/>
      <dgm:t>
        <a:bodyPr/>
        <a:lstStyle/>
        <a:p>
          <a:endParaRPr lang="en-US">
            <a:latin typeface="+mj-lt"/>
          </a:endParaRPr>
        </a:p>
      </dgm:t>
    </dgm:pt>
    <dgm:pt modelId="{41965769-9D59-431C-9CAA-3433AEB642A8}">
      <dgm:prSet custT="1"/>
      <dgm:spPr/>
      <dgm:t>
        <a:bodyPr/>
        <a:lstStyle/>
        <a:p>
          <a:pPr>
            <a:buFont typeface="+mj-lt"/>
            <a:buNone/>
          </a:pPr>
          <a:r>
            <a:rPr lang="fr-FR" sz="2200" b="0" dirty="0"/>
            <a:t>. approuve, à sa réunion du 5 décembre 2025, l’avant-projet de budget de fonctionnement et d'immobilisations pour l'exercice 2026 du Service de police d'Ottawa.</a:t>
          </a:r>
          <a:endParaRPr lang="en-US" sz="2200" b="0" dirty="0"/>
        </a:p>
      </dgm:t>
    </dgm:pt>
    <dgm:pt modelId="{B0777162-3E09-4BA9-8BE3-E13E9B94FED2}" type="parTrans" cxnId="{FC4939EB-3885-4840-BFDB-3ADE58A4670E}">
      <dgm:prSet/>
      <dgm:spPr/>
      <dgm:t>
        <a:bodyPr/>
        <a:lstStyle/>
        <a:p>
          <a:endParaRPr lang="en-US"/>
        </a:p>
      </dgm:t>
    </dgm:pt>
    <dgm:pt modelId="{85380CAD-C3BF-4AD3-9DE7-1EBA3C203E69}" type="sibTrans" cxnId="{FC4939EB-3885-4840-BFDB-3ADE58A4670E}">
      <dgm:prSet/>
      <dgm:spPr/>
      <dgm:t>
        <a:bodyPr/>
        <a:lstStyle/>
        <a:p>
          <a:endParaRPr lang="en-US"/>
        </a:p>
      </dgm:t>
    </dgm:pt>
    <dgm:pt modelId="{C5188F99-AAF3-4149-BD0C-CC5AA9FB78CC}">
      <dgm:prSet custT="1"/>
      <dgm:spPr/>
      <dgm:t>
        <a:bodyPr/>
        <a:lstStyle/>
        <a:p>
          <a:pPr>
            <a:buFont typeface="+mj-lt"/>
            <a:buNone/>
          </a:pPr>
          <a:r>
            <a:rPr lang="fr-FR" sz="2200" b="0" dirty="0"/>
            <a:t>. donne des directives au personnel pour qu’il prépare et mette en œuvre un plan pluriannuel d'efficacité pour la réunion de la Commission , le 5 décembre 2025.</a:t>
          </a:r>
          <a:endParaRPr lang="en-US" sz="2200" b="0" dirty="0"/>
        </a:p>
      </dgm:t>
    </dgm:pt>
    <dgm:pt modelId="{9581CDF0-7A16-4A97-A4D1-3317264533E0}" type="parTrans" cxnId="{AAD2D58D-5C7F-4990-998B-4D543696B5DB}">
      <dgm:prSet/>
      <dgm:spPr/>
      <dgm:t>
        <a:bodyPr/>
        <a:lstStyle/>
        <a:p>
          <a:endParaRPr lang="en-US"/>
        </a:p>
      </dgm:t>
    </dgm:pt>
    <dgm:pt modelId="{80D1A4A8-B67C-497D-9FD1-914FAC9CE5ED}" type="sibTrans" cxnId="{AAD2D58D-5C7F-4990-998B-4D543696B5DB}">
      <dgm:prSet/>
      <dgm:spPr/>
      <dgm:t>
        <a:bodyPr/>
        <a:lstStyle/>
        <a:p>
          <a:endParaRPr lang="en-US"/>
        </a:p>
      </dgm:t>
    </dgm:pt>
    <dgm:pt modelId="{77E5756B-8508-4443-A737-EAE838723AEB}">
      <dgm:prSet custT="1"/>
      <dgm:spPr/>
      <dgm:t>
        <a:bodyPr/>
        <a:lstStyle/>
        <a:p>
          <a:pPr>
            <a:buFont typeface="+mj-lt"/>
            <a:buNone/>
          </a:pPr>
          <a:r>
            <a:rPr lang="fr-FR" sz="2200" b="0" dirty="0"/>
            <a:t>. donne des directives au personnel pour qu’il prépare un plan financier à long terme sur quatre ans en 2026 pour la période de 2027 à 2030 pour la réunion de la Commission, le 5 décembre 2025.</a:t>
          </a:r>
          <a:endParaRPr lang="en-US" sz="2200" b="0" dirty="0"/>
        </a:p>
      </dgm:t>
    </dgm:pt>
    <dgm:pt modelId="{9DC5BE5D-55DD-4DD5-ABD1-8DE7077B2205}" type="parTrans" cxnId="{9EC2F691-EA9A-48FF-AD35-BD5A4B470796}">
      <dgm:prSet/>
      <dgm:spPr/>
      <dgm:t>
        <a:bodyPr/>
        <a:lstStyle/>
        <a:p>
          <a:endParaRPr lang="en-US"/>
        </a:p>
      </dgm:t>
    </dgm:pt>
    <dgm:pt modelId="{B0418808-6DD6-483F-B4CE-00849CB90A29}" type="sibTrans" cxnId="{9EC2F691-EA9A-48FF-AD35-BD5A4B470796}">
      <dgm:prSet/>
      <dgm:spPr/>
      <dgm:t>
        <a:bodyPr/>
        <a:lstStyle/>
        <a:p>
          <a:endParaRPr lang="en-US"/>
        </a:p>
      </dgm:t>
    </dgm:pt>
    <dgm:pt modelId="{82DA3B75-109C-4D8B-B523-1C0D0386D436}">
      <dgm:prSet custT="1"/>
      <dgm:spPr/>
      <dgm:t>
        <a:bodyPr/>
        <a:lstStyle/>
        <a:p>
          <a:pPr>
            <a:buFont typeface="+mj-lt"/>
            <a:buNone/>
          </a:pPr>
          <a:r>
            <a:rPr lang="fr-FR" sz="2200" b="0" dirty="0"/>
            <a:t>. donne des directives au personnel de rendre compte régulièrement au Comité des finances et de la vérification lors de l'élaboration du plan financier à long terme sur quatre ans pour la période de 2027 à 2030 et du plan d'efficacité, à partir de 2026, et de rédiger des rapports sur les progrès par la suite.</a:t>
          </a:r>
          <a:endParaRPr lang="en-US" sz="2200" b="0" dirty="0"/>
        </a:p>
      </dgm:t>
    </dgm:pt>
    <dgm:pt modelId="{B5F7FD7B-B7A7-409B-8507-B00FD476DB0F}" type="parTrans" cxnId="{4BD6F381-0BA6-45AF-B73A-00147F8CB76A}">
      <dgm:prSet/>
      <dgm:spPr/>
      <dgm:t>
        <a:bodyPr/>
        <a:lstStyle/>
        <a:p>
          <a:endParaRPr lang="en-US"/>
        </a:p>
      </dgm:t>
    </dgm:pt>
    <dgm:pt modelId="{7BEA9AF0-7783-42E3-A2BA-DCB10470E140}" type="sibTrans" cxnId="{4BD6F381-0BA6-45AF-B73A-00147F8CB76A}">
      <dgm:prSet/>
      <dgm:spPr/>
      <dgm:t>
        <a:bodyPr/>
        <a:lstStyle/>
        <a:p>
          <a:endParaRPr lang="en-US"/>
        </a:p>
      </dgm:t>
    </dgm:pt>
    <dgm:pt modelId="{E6804D3A-7E93-4444-99A6-E67AD5CB5702}">
      <dgm:prSet custT="1"/>
      <dgm:spPr/>
      <dgm:t>
        <a:bodyPr/>
        <a:lstStyle/>
        <a:p>
          <a:pPr>
            <a:buFont typeface="+mj-lt"/>
            <a:buNone/>
          </a:pPr>
          <a:r>
            <a:rPr lang="fr-FR" sz="2200" b="0" dirty="0"/>
            <a:t>. approuve la délégation de pouvoir au chef de police pour mettre en œuvre et administrer le Programme de remplacement de flotte (parc automobile) de 2026, jusqu'à un maximum de 6,5 millions $.</a:t>
          </a:r>
          <a:r>
            <a:rPr lang="en-CA" sz="2200" b="0" dirty="0"/>
            <a:t>.</a:t>
          </a:r>
          <a:endParaRPr lang="en-US" sz="2200" b="0" dirty="0"/>
        </a:p>
      </dgm:t>
    </dgm:pt>
    <dgm:pt modelId="{9570535C-8CD1-4A5E-9CC1-C506BEC30199}" type="parTrans" cxnId="{447A2D01-8A75-4493-8AEA-BCAFA30AD470}">
      <dgm:prSet/>
      <dgm:spPr/>
      <dgm:t>
        <a:bodyPr/>
        <a:lstStyle/>
        <a:p>
          <a:endParaRPr lang="en-US"/>
        </a:p>
      </dgm:t>
    </dgm:pt>
    <dgm:pt modelId="{48279DB4-CBCD-462E-819B-1379D4BBE33C}" type="sibTrans" cxnId="{447A2D01-8A75-4493-8AEA-BCAFA30AD470}">
      <dgm:prSet/>
      <dgm:spPr/>
      <dgm:t>
        <a:bodyPr/>
        <a:lstStyle/>
        <a:p>
          <a:endParaRPr lang="en-US"/>
        </a:p>
      </dgm:t>
    </dgm:pt>
    <dgm:pt modelId="{2B076A83-24C2-410C-8DBF-4ACBED867519}">
      <dgm:prSet custT="1"/>
      <dgm:spPr/>
      <dgm:t>
        <a:bodyPr/>
        <a:lstStyle/>
        <a:p>
          <a:pPr>
            <a:buFont typeface="+mj-lt"/>
            <a:buNone/>
          </a:pPr>
          <a:r>
            <a:rPr lang="fr-FR" sz="2200" b="0" dirty="0"/>
            <a:t>. approuve la délégation de pouvoir au chef de police pour mettre en œuvre et administrer le Programme de remplacement des armes à impulsions (AI) de 2026, jusqu'à un maximum de 1,8 million $.</a:t>
          </a:r>
          <a:endParaRPr lang="en-US" sz="2200" b="0" dirty="0"/>
        </a:p>
      </dgm:t>
    </dgm:pt>
    <dgm:pt modelId="{C4FA94E5-9B9F-435F-A4C6-A7888767F742}" type="parTrans" cxnId="{D1D90F05-22B0-4D48-9499-4536321480E7}">
      <dgm:prSet/>
      <dgm:spPr/>
      <dgm:t>
        <a:bodyPr/>
        <a:lstStyle/>
        <a:p>
          <a:endParaRPr lang="en-US"/>
        </a:p>
      </dgm:t>
    </dgm:pt>
    <dgm:pt modelId="{F483B025-7F7E-40DC-A832-9790D375F637}" type="sibTrans" cxnId="{D1D90F05-22B0-4D48-9499-4536321480E7}">
      <dgm:prSet/>
      <dgm:spPr/>
      <dgm:t>
        <a:bodyPr/>
        <a:lstStyle/>
        <a:p>
          <a:endParaRPr lang="en-US"/>
        </a:p>
      </dgm:t>
    </dgm:pt>
    <dgm:pt modelId="{D2FC6A33-2DA2-41FC-B31E-07475DFFBDBB}" type="pres">
      <dgm:prSet presAssocID="{5BD6CA33-14E6-451C-BD7D-260A3E7A26A4}" presName="vert0" presStyleCnt="0">
        <dgm:presLayoutVars>
          <dgm:dir/>
          <dgm:animOne val="branch"/>
          <dgm:animLvl val="lvl"/>
        </dgm:presLayoutVars>
      </dgm:prSet>
      <dgm:spPr/>
    </dgm:pt>
    <dgm:pt modelId="{7AA62EA2-7594-4489-8DDA-11BC3649DFDE}" type="pres">
      <dgm:prSet presAssocID="{5F43775E-ABB7-474C-AE9B-1511DEEE5447}" presName="thickLine" presStyleLbl="alignNode1" presStyleIdx="0" presStyleCnt="1"/>
      <dgm:spPr/>
    </dgm:pt>
    <dgm:pt modelId="{044990DA-2557-4EC8-9AA3-37AC759DA33B}" type="pres">
      <dgm:prSet presAssocID="{5F43775E-ABB7-474C-AE9B-1511DEEE5447}" presName="horz1" presStyleCnt="0"/>
      <dgm:spPr/>
    </dgm:pt>
    <dgm:pt modelId="{DEDEFD98-9373-45C5-940D-C00FF88BFA20}" type="pres">
      <dgm:prSet presAssocID="{5F43775E-ABB7-474C-AE9B-1511DEEE5447}" presName="tx1" presStyleLbl="revTx" presStyleIdx="0" presStyleCnt="8"/>
      <dgm:spPr/>
    </dgm:pt>
    <dgm:pt modelId="{4504EBF7-5FBD-4CAD-8A48-993E37048470}" type="pres">
      <dgm:prSet presAssocID="{5F43775E-ABB7-474C-AE9B-1511DEEE5447}" presName="vert1" presStyleCnt="0"/>
      <dgm:spPr/>
    </dgm:pt>
    <dgm:pt modelId="{DA92CFDA-5FB0-487A-8561-1E65C2F31220}" type="pres">
      <dgm:prSet presAssocID="{5A099BDA-BC04-47B3-BC45-44CA703E8FB4}" presName="vertSpace2a" presStyleCnt="0"/>
      <dgm:spPr/>
    </dgm:pt>
    <dgm:pt modelId="{EE7B5421-790B-4634-9AB5-C2E1CA98B312}" type="pres">
      <dgm:prSet presAssocID="{5A099BDA-BC04-47B3-BC45-44CA703E8FB4}" presName="horz2" presStyleCnt="0"/>
      <dgm:spPr/>
    </dgm:pt>
    <dgm:pt modelId="{60B640A1-1A2C-4B7A-8DF0-C7E244D072A9}" type="pres">
      <dgm:prSet presAssocID="{5A099BDA-BC04-47B3-BC45-44CA703E8FB4}" presName="horzSpace2" presStyleCnt="0"/>
      <dgm:spPr/>
    </dgm:pt>
    <dgm:pt modelId="{FE1EE256-77FA-4FF3-A222-3F28134D8A95}" type="pres">
      <dgm:prSet presAssocID="{5A099BDA-BC04-47B3-BC45-44CA703E8FB4}" presName="tx2" presStyleLbl="revTx" presStyleIdx="1" presStyleCnt="8" custLinFactNeighborX="-288" custLinFactNeighborY="-7382"/>
      <dgm:spPr/>
    </dgm:pt>
    <dgm:pt modelId="{FA78E97B-8436-4927-9F50-BB490CEC8042}" type="pres">
      <dgm:prSet presAssocID="{5A099BDA-BC04-47B3-BC45-44CA703E8FB4}" presName="vert2" presStyleCnt="0"/>
      <dgm:spPr/>
    </dgm:pt>
    <dgm:pt modelId="{E9DB528D-491A-49B7-8EA6-FA1566D68D70}" type="pres">
      <dgm:prSet presAssocID="{5A099BDA-BC04-47B3-BC45-44CA703E8FB4}" presName="thinLine2b" presStyleLbl="callout" presStyleIdx="0" presStyleCnt="7"/>
      <dgm:spPr/>
    </dgm:pt>
    <dgm:pt modelId="{562DDA62-FD65-413B-A799-6FC414CB199E}" type="pres">
      <dgm:prSet presAssocID="{5A099BDA-BC04-47B3-BC45-44CA703E8FB4}" presName="vertSpace2b" presStyleCnt="0"/>
      <dgm:spPr/>
    </dgm:pt>
    <dgm:pt modelId="{C3DE6B9E-1C77-43D6-8FD6-1CC33A7A12E2}" type="pres">
      <dgm:prSet presAssocID="{41965769-9D59-431C-9CAA-3433AEB642A8}" presName="horz2" presStyleCnt="0"/>
      <dgm:spPr/>
    </dgm:pt>
    <dgm:pt modelId="{00544ABB-2A10-418F-AB43-4C90ED8608FE}" type="pres">
      <dgm:prSet presAssocID="{41965769-9D59-431C-9CAA-3433AEB642A8}" presName="horzSpace2" presStyleCnt="0"/>
      <dgm:spPr/>
    </dgm:pt>
    <dgm:pt modelId="{10E76C10-7980-4B72-9AF5-9DFF76C29385}" type="pres">
      <dgm:prSet presAssocID="{41965769-9D59-431C-9CAA-3433AEB642A8}" presName="tx2" presStyleLbl="revTx" presStyleIdx="2" presStyleCnt="8"/>
      <dgm:spPr/>
    </dgm:pt>
    <dgm:pt modelId="{F7E1BF46-52A8-4ED4-824E-48D744DC80B5}" type="pres">
      <dgm:prSet presAssocID="{41965769-9D59-431C-9CAA-3433AEB642A8}" presName="vert2" presStyleCnt="0"/>
      <dgm:spPr/>
    </dgm:pt>
    <dgm:pt modelId="{FDF84977-E364-49A4-A3C2-717F0E8AF21E}" type="pres">
      <dgm:prSet presAssocID="{41965769-9D59-431C-9CAA-3433AEB642A8}" presName="thinLine2b" presStyleLbl="callout" presStyleIdx="1" presStyleCnt="7"/>
      <dgm:spPr/>
    </dgm:pt>
    <dgm:pt modelId="{C366B403-339E-4240-9A9B-57D76BB1C856}" type="pres">
      <dgm:prSet presAssocID="{41965769-9D59-431C-9CAA-3433AEB642A8}" presName="vertSpace2b" presStyleCnt="0"/>
      <dgm:spPr/>
    </dgm:pt>
    <dgm:pt modelId="{57EA5C0A-DEE7-49B9-B3AE-16A3EFAAAF78}" type="pres">
      <dgm:prSet presAssocID="{C5188F99-AAF3-4149-BD0C-CC5AA9FB78CC}" presName="horz2" presStyleCnt="0"/>
      <dgm:spPr/>
    </dgm:pt>
    <dgm:pt modelId="{4A6906F0-10D7-4667-BC30-FC7D424EE316}" type="pres">
      <dgm:prSet presAssocID="{C5188F99-AAF3-4149-BD0C-CC5AA9FB78CC}" presName="horzSpace2" presStyleCnt="0"/>
      <dgm:spPr/>
    </dgm:pt>
    <dgm:pt modelId="{62F98471-615E-435F-B792-727A0A131A90}" type="pres">
      <dgm:prSet presAssocID="{C5188F99-AAF3-4149-BD0C-CC5AA9FB78CC}" presName="tx2" presStyleLbl="revTx" presStyleIdx="3" presStyleCnt="8"/>
      <dgm:spPr/>
    </dgm:pt>
    <dgm:pt modelId="{D80235A2-CC1A-4BA1-A848-B77556415018}" type="pres">
      <dgm:prSet presAssocID="{C5188F99-AAF3-4149-BD0C-CC5AA9FB78CC}" presName="vert2" presStyleCnt="0"/>
      <dgm:spPr/>
    </dgm:pt>
    <dgm:pt modelId="{DC82EC3B-7202-4193-AD36-6CB3F1E99C0F}" type="pres">
      <dgm:prSet presAssocID="{C5188F99-AAF3-4149-BD0C-CC5AA9FB78CC}" presName="thinLine2b" presStyleLbl="callout" presStyleIdx="2" presStyleCnt="7"/>
      <dgm:spPr/>
    </dgm:pt>
    <dgm:pt modelId="{29A62689-F819-4EE5-ADCD-1712BCD237A8}" type="pres">
      <dgm:prSet presAssocID="{C5188F99-AAF3-4149-BD0C-CC5AA9FB78CC}" presName="vertSpace2b" presStyleCnt="0"/>
      <dgm:spPr/>
    </dgm:pt>
    <dgm:pt modelId="{63B67ED8-F134-4D44-BA2A-81BDD905CC9F}" type="pres">
      <dgm:prSet presAssocID="{77E5756B-8508-4443-A737-EAE838723AEB}" presName="horz2" presStyleCnt="0"/>
      <dgm:spPr/>
    </dgm:pt>
    <dgm:pt modelId="{69B56C6A-DEB4-4D2E-86ED-01E2D81C4211}" type="pres">
      <dgm:prSet presAssocID="{77E5756B-8508-4443-A737-EAE838723AEB}" presName="horzSpace2" presStyleCnt="0"/>
      <dgm:spPr/>
    </dgm:pt>
    <dgm:pt modelId="{35E6926C-47F6-47F2-9ACE-131ACF5CB8A0}" type="pres">
      <dgm:prSet presAssocID="{77E5756B-8508-4443-A737-EAE838723AEB}" presName="tx2" presStyleLbl="revTx" presStyleIdx="4" presStyleCnt="8"/>
      <dgm:spPr/>
    </dgm:pt>
    <dgm:pt modelId="{87B656CB-E5BD-4E3E-8CB5-F630789FDB89}" type="pres">
      <dgm:prSet presAssocID="{77E5756B-8508-4443-A737-EAE838723AEB}" presName="vert2" presStyleCnt="0"/>
      <dgm:spPr/>
    </dgm:pt>
    <dgm:pt modelId="{ED61B3AF-E224-45EB-BE26-5B3E9445EFF3}" type="pres">
      <dgm:prSet presAssocID="{77E5756B-8508-4443-A737-EAE838723AEB}" presName="thinLine2b" presStyleLbl="callout" presStyleIdx="3" presStyleCnt="7"/>
      <dgm:spPr/>
    </dgm:pt>
    <dgm:pt modelId="{200CC735-A7DC-4FEC-AC65-8C028C3ED336}" type="pres">
      <dgm:prSet presAssocID="{77E5756B-8508-4443-A737-EAE838723AEB}" presName="vertSpace2b" presStyleCnt="0"/>
      <dgm:spPr/>
    </dgm:pt>
    <dgm:pt modelId="{A054845C-C33C-4608-B7A7-2F177042C164}" type="pres">
      <dgm:prSet presAssocID="{82DA3B75-109C-4D8B-B523-1C0D0386D436}" presName="horz2" presStyleCnt="0"/>
      <dgm:spPr/>
    </dgm:pt>
    <dgm:pt modelId="{CE662FD4-5A8E-437C-8562-2C6A8260CC40}" type="pres">
      <dgm:prSet presAssocID="{82DA3B75-109C-4D8B-B523-1C0D0386D436}" presName="horzSpace2" presStyleCnt="0"/>
      <dgm:spPr/>
    </dgm:pt>
    <dgm:pt modelId="{FBC9DC15-11C8-4D7A-9FF2-CA9DC3EEDF3E}" type="pres">
      <dgm:prSet presAssocID="{82DA3B75-109C-4D8B-B523-1C0D0386D436}" presName="tx2" presStyleLbl="revTx" presStyleIdx="5" presStyleCnt="8"/>
      <dgm:spPr/>
    </dgm:pt>
    <dgm:pt modelId="{0F57DADE-AD73-4D42-93AA-1B3CBA08C52A}" type="pres">
      <dgm:prSet presAssocID="{82DA3B75-109C-4D8B-B523-1C0D0386D436}" presName="vert2" presStyleCnt="0"/>
      <dgm:spPr/>
    </dgm:pt>
    <dgm:pt modelId="{E9BA056D-E857-4A8A-A815-79FB46A6E3AD}" type="pres">
      <dgm:prSet presAssocID="{82DA3B75-109C-4D8B-B523-1C0D0386D436}" presName="thinLine2b" presStyleLbl="callout" presStyleIdx="4" presStyleCnt="7"/>
      <dgm:spPr/>
    </dgm:pt>
    <dgm:pt modelId="{027A13C2-1FAF-42C7-86C2-8606FE872B8E}" type="pres">
      <dgm:prSet presAssocID="{82DA3B75-109C-4D8B-B523-1C0D0386D436}" presName="vertSpace2b" presStyleCnt="0"/>
      <dgm:spPr/>
    </dgm:pt>
    <dgm:pt modelId="{D8948A06-143B-4F54-98B9-A6BBB1422E68}" type="pres">
      <dgm:prSet presAssocID="{E6804D3A-7E93-4444-99A6-E67AD5CB5702}" presName="horz2" presStyleCnt="0"/>
      <dgm:spPr/>
    </dgm:pt>
    <dgm:pt modelId="{8B74B04B-CC59-461D-A3BA-169FAB42E5BC}" type="pres">
      <dgm:prSet presAssocID="{E6804D3A-7E93-4444-99A6-E67AD5CB5702}" presName="horzSpace2" presStyleCnt="0"/>
      <dgm:spPr/>
    </dgm:pt>
    <dgm:pt modelId="{C10E3145-739E-4BD2-88A4-9937EB8B2A1E}" type="pres">
      <dgm:prSet presAssocID="{E6804D3A-7E93-4444-99A6-E67AD5CB5702}" presName="tx2" presStyleLbl="revTx" presStyleIdx="6" presStyleCnt="8"/>
      <dgm:spPr/>
    </dgm:pt>
    <dgm:pt modelId="{C01C796C-D30E-4BCB-993B-899EE1CDADF6}" type="pres">
      <dgm:prSet presAssocID="{E6804D3A-7E93-4444-99A6-E67AD5CB5702}" presName="vert2" presStyleCnt="0"/>
      <dgm:spPr/>
    </dgm:pt>
    <dgm:pt modelId="{02B93281-C705-4161-AD1D-4C8EBD90DDEA}" type="pres">
      <dgm:prSet presAssocID="{E6804D3A-7E93-4444-99A6-E67AD5CB5702}" presName="thinLine2b" presStyleLbl="callout" presStyleIdx="5" presStyleCnt="7"/>
      <dgm:spPr/>
    </dgm:pt>
    <dgm:pt modelId="{924179FF-64DD-4475-8D8D-C02C48B0E39B}" type="pres">
      <dgm:prSet presAssocID="{E6804D3A-7E93-4444-99A6-E67AD5CB5702}" presName="vertSpace2b" presStyleCnt="0"/>
      <dgm:spPr/>
    </dgm:pt>
    <dgm:pt modelId="{55198AAB-5A70-4C71-A80F-A8AFEF8322F3}" type="pres">
      <dgm:prSet presAssocID="{2B076A83-24C2-410C-8DBF-4ACBED867519}" presName="horz2" presStyleCnt="0"/>
      <dgm:spPr/>
    </dgm:pt>
    <dgm:pt modelId="{5F631CCC-EAEA-4047-B49E-ED3038F26192}" type="pres">
      <dgm:prSet presAssocID="{2B076A83-24C2-410C-8DBF-4ACBED867519}" presName="horzSpace2" presStyleCnt="0"/>
      <dgm:spPr/>
    </dgm:pt>
    <dgm:pt modelId="{69C33E7A-C8FF-4547-B213-3464E9551122}" type="pres">
      <dgm:prSet presAssocID="{2B076A83-24C2-410C-8DBF-4ACBED867519}" presName="tx2" presStyleLbl="revTx" presStyleIdx="7" presStyleCnt="8"/>
      <dgm:spPr/>
    </dgm:pt>
    <dgm:pt modelId="{6DF3A229-29B2-4622-9932-FD07CEDB602C}" type="pres">
      <dgm:prSet presAssocID="{2B076A83-24C2-410C-8DBF-4ACBED867519}" presName="vert2" presStyleCnt="0"/>
      <dgm:spPr/>
    </dgm:pt>
    <dgm:pt modelId="{C2FDA9C2-F4AD-4B6D-8C9B-0C19CC1F7E2E}" type="pres">
      <dgm:prSet presAssocID="{2B076A83-24C2-410C-8DBF-4ACBED867519}" presName="thinLine2b" presStyleLbl="callout" presStyleIdx="6" presStyleCnt="7"/>
      <dgm:spPr/>
    </dgm:pt>
    <dgm:pt modelId="{5814734F-9A9B-4276-9211-62BE8A41420F}" type="pres">
      <dgm:prSet presAssocID="{2B076A83-24C2-410C-8DBF-4ACBED867519}" presName="vertSpace2b" presStyleCnt="0"/>
      <dgm:spPr/>
    </dgm:pt>
  </dgm:ptLst>
  <dgm:cxnLst>
    <dgm:cxn modelId="{447A2D01-8A75-4493-8AEA-BCAFA30AD470}" srcId="{5F43775E-ABB7-474C-AE9B-1511DEEE5447}" destId="{E6804D3A-7E93-4444-99A6-E67AD5CB5702}" srcOrd="5" destOrd="0" parTransId="{9570535C-8CD1-4A5E-9CC1-C506BEC30199}" sibTransId="{48279DB4-CBCD-462E-819B-1379D4BBE33C}"/>
    <dgm:cxn modelId="{D1D90F05-22B0-4D48-9499-4536321480E7}" srcId="{5F43775E-ABB7-474C-AE9B-1511DEEE5447}" destId="{2B076A83-24C2-410C-8DBF-4ACBED867519}" srcOrd="6" destOrd="0" parTransId="{C4FA94E5-9B9F-435F-A4C6-A7888767F742}" sibTransId="{F483B025-7F7E-40DC-A832-9790D375F637}"/>
    <dgm:cxn modelId="{FB8A610C-59D8-4B46-A31F-5E1754A06881}" type="presOf" srcId="{C5188F99-AAF3-4149-BD0C-CC5AA9FB78CC}" destId="{62F98471-615E-435F-B792-727A0A131A90}" srcOrd="0" destOrd="0" presId="urn:microsoft.com/office/officeart/2008/layout/LinedList"/>
    <dgm:cxn modelId="{29EC5D11-71C4-4E64-873A-B3175D3DFB13}" type="presOf" srcId="{41965769-9D59-431C-9CAA-3433AEB642A8}" destId="{10E76C10-7980-4B72-9AF5-9DFF76C29385}" srcOrd="0" destOrd="0" presId="urn:microsoft.com/office/officeart/2008/layout/LinedList"/>
    <dgm:cxn modelId="{9F62A243-EEBF-4D1E-AE43-D7A0AB5E9FD5}" type="presOf" srcId="{77E5756B-8508-4443-A737-EAE838723AEB}" destId="{35E6926C-47F6-47F2-9ACE-131ACF5CB8A0}" srcOrd="0" destOrd="0" presId="urn:microsoft.com/office/officeart/2008/layout/LinedList"/>
    <dgm:cxn modelId="{39124D48-3538-45B9-AF12-DBEC0D0C1746}" type="presOf" srcId="{5BD6CA33-14E6-451C-BD7D-260A3E7A26A4}" destId="{D2FC6A33-2DA2-41FC-B31E-07475DFFBDBB}" srcOrd="0" destOrd="0" presId="urn:microsoft.com/office/officeart/2008/layout/LinedList"/>
    <dgm:cxn modelId="{E0B6CC4E-3CE8-4861-9DF0-090DCD27D5BE}" type="presOf" srcId="{5A099BDA-BC04-47B3-BC45-44CA703E8FB4}" destId="{FE1EE256-77FA-4FF3-A222-3F28134D8A95}" srcOrd="0" destOrd="0" presId="urn:microsoft.com/office/officeart/2008/layout/LinedList"/>
    <dgm:cxn modelId="{10D93A70-967C-465F-862A-9218941879F6}" type="presOf" srcId="{2B076A83-24C2-410C-8DBF-4ACBED867519}" destId="{69C33E7A-C8FF-4547-B213-3464E9551122}" srcOrd="0" destOrd="0" presId="urn:microsoft.com/office/officeart/2008/layout/LinedList"/>
    <dgm:cxn modelId="{4BD6F381-0BA6-45AF-B73A-00147F8CB76A}" srcId="{5F43775E-ABB7-474C-AE9B-1511DEEE5447}" destId="{82DA3B75-109C-4D8B-B523-1C0D0386D436}" srcOrd="4" destOrd="0" parTransId="{B5F7FD7B-B7A7-409B-8507-B00FD476DB0F}" sibTransId="{7BEA9AF0-7783-42E3-A2BA-DCB10470E140}"/>
    <dgm:cxn modelId="{AAD2D58D-5C7F-4990-998B-4D543696B5DB}" srcId="{5F43775E-ABB7-474C-AE9B-1511DEEE5447}" destId="{C5188F99-AAF3-4149-BD0C-CC5AA9FB78CC}" srcOrd="2" destOrd="0" parTransId="{9581CDF0-7A16-4A97-A4D1-3317264533E0}" sibTransId="{80D1A4A8-B67C-497D-9FD1-914FAC9CE5ED}"/>
    <dgm:cxn modelId="{9EC2F691-EA9A-48FF-AD35-BD5A4B470796}" srcId="{5F43775E-ABB7-474C-AE9B-1511DEEE5447}" destId="{77E5756B-8508-4443-A737-EAE838723AEB}" srcOrd="3" destOrd="0" parTransId="{9DC5BE5D-55DD-4DD5-ABD1-8DE7077B2205}" sibTransId="{B0418808-6DD6-483F-B4CE-00849CB90A29}"/>
    <dgm:cxn modelId="{ED4B7497-0D4A-4553-B78A-B74E0B6505EC}" srcId="{5BD6CA33-14E6-451C-BD7D-260A3E7A26A4}" destId="{5F43775E-ABB7-474C-AE9B-1511DEEE5447}" srcOrd="0" destOrd="0" parTransId="{DC41E294-56C9-45F8-9FE7-265C5969F332}" sibTransId="{60391AB3-2062-47F9-B65F-2526DBA8A519}"/>
    <dgm:cxn modelId="{F451BD98-7B72-44F2-882E-7B9304AFB921}" type="presOf" srcId="{82DA3B75-109C-4D8B-B523-1C0D0386D436}" destId="{FBC9DC15-11C8-4D7A-9FF2-CA9DC3EEDF3E}" srcOrd="0" destOrd="0" presId="urn:microsoft.com/office/officeart/2008/layout/LinedList"/>
    <dgm:cxn modelId="{3815F29A-FF01-4BA3-ADB2-8AE4BEFE9B51}" type="presOf" srcId="{5F43775E-ABB7-474C-AE9B-1511DEEE5447}" destId="{DEDEFD98-9373-45C5-940D-C00FF88BFA20}" srcOrd="0" destOrd="0" presId="urn:microsoft.com/office/officeart/2008/layout/LinedList"/>
    <dgm:cxn modelId="{8F04C9C2-E0CB-441C-B609-841426853BBA}" srcId="{5F43775E-ABB7-474C-AE9B-1511DEEE5447}" destId="{5A099BDA-BC04-47B3-BC45-44CA703E8FB4}" srcOrd="0" destOrd="0" parTransId="{AAF330A9-B831-4C1C-85DD-1F0C59828375}" sibTransId="{753DBA38-635C-4293-9B8C-672397670DD4}"/>
    <dgm:cxn modelId="{9E42F7D6-BB9C-436C-8D62-55B27A5D6601}" type="presOf" srcId="{E6804D3A-7E93-4444-99A6-E67AD5CB5702}" destId="{C10E3145-739E-4BD2-88A4-9937EB8B2A1E}" srcOrd="0" destOrd="0" presId="urn:microsoft.com/office/officeart/2008/layout/LinedList"/>
    <dgm:cxn modelId="{FC4939EB-3885-4840-BFDB-3ADE58A4670E}" srcId="{5F43775E-ABB7-474C-AE9B-1511DEEE5447}" destId="{41965769-9D59-431C-9CAA-3433AEB642A8}" srcOrd="1" destOrd="0" parTransId="{B0777162-3E09-4BA9-8BE3-E13E9B94FED2}" sibTransId="{85380CAD-C3BF-4AD3-9DE7-1EBA3C203E69}"/>
    <dgm:cxn modelId="{42D91549-EE2A-4A05-A59A-AC8DD25975D0}" type="presParOf" srcId="{D2FC6A33-2DA2-41FC-B31E-07475DFFBDBB}" destId="{7AA62EA2-7594-4489-8DDA-11BC3649DFDE}" srcOrd="0" destOrd="0" presId="urn:microsoft.com/office/officeart/2008/layout/LinedList"/>
    <dgm:cxn modelId="{CB1D1B6D-30AF-47DB-9466-D6300929E730}" type="presParOf" srcId="{D2FC6A33-2DA2-41FC-B31E-07475DFFBDBB}" destId="{044990DA-2557-4EC8-9AA3-37AC759DA33B}" srcOrd="1" destOrd="0" presId="urn:microsoft.com/office/officeart/2008/layout/LinedList"/>
    <dgm:cxn modelId="{39A885A9-8A61-409E-A97A-431E9A21C4DB}" type="presParOf" srcId="{044990DA-2557-4EC8-9AA3-37AC759DA33B}" destId="{DEDEFD98-9373-45C5-940D-C00FF88BFA20}" srcOrd="0" destOrd="0" presId="urn:microsoft.com/office/officeart/2008/layout/LinedList"/>
    <dgm:cxn modelId="{F3486194-63E0-4B92-BFDA-724AADB237EB}" type="presParOf" srcId="{044990DA-2557-4EC8-9AA3-37AC759DA33B}" destId="{4504EBF7-5FBD-4CAD-8A48-993E37048470}" srcOrd="1" destOrd="0" presId="urn:microsoft.com/office/officeart/2008/layout/LinedList"/>
    <dgm:cxn modelId="{2D26F704-A582-4D50-923D-54C723868488}" type="presParOf" srcId="{4504EBF7-5FBD-4CAD-8A48-993E37048470}" destId="{DA92CFDA-5FB0-487A-8561-1E65C2F31220}" srcOrd="0" destOrd="0" presId="urn:microsoft.com/office/officeart/2008/layout/LinedList"/>
    <dgm:cxn modelId="{77DFD3F9-BF49-4F1D-96C8-EB86413615DB}" type="presParOf" srcId="{4504EBF7-5FBD-4CAD-8A48-993E37048470}" destId="{EE7B5421-790B-4634-9AB5-C2E1CA98B312}" srcOrd="1" destOrd="0" presId="urn:microsoft.com/office/officeart/2008/layout/LinedList"/>
    <dgm:cxn modelId="{ECE17CB2-EF6D-427C-B9D1-C4E7E262DD1A}" type="presParOf" srcId="{EE7B5421-790B-4634-9AB5-C2E1CA98B312}" destId="{60B640A1-1A2C-4B7A-8DF0-C7E244D072A9}" srcOrd="0" destOrd="0" presId="urn:microsoft.com/office/officeart/2008/layout/LinedList"/>
    <dgm:cxn modelId="{082F1E9F-8D55-4E92-BAE5-64137D302878}" type="presParOf" srcId="{EE7B5421-790B-4634-9AB5-C2E1CA98B312}" destId="{FE1EE256-77FA-4FF3-A222-3F28134D8A95}" srcOrd="1" destOrd="0" presId="urn:microsoft.com/office/officeart/2008/layout/LinedList"/>
    <dgm:cxn modelId="{C9D00385-1B73-4650-B0F8-3FEE69A63E00}" type="presParOf" srcId="{EE7B5421-790B-4634-9AB5-C2E1CA98B312}" destId="{FA78E97B-8436-4927-9F50-BB490CEC8042}" srcOrd="2" destOrd="0" presId="urn:microsoft.com/office/officeart/2008/layout/LinedList"/>
    <dgm:cxn modelId="{B87EBEAB-C45C-4F1A-9D34-DC1B56FEA396}" type="presParOf" srcId="{4504EBF7-5FBD-4CAD-8A48-993E37048470}" destId="{E9DB528D-491A-49B7-8EA6-FA1566D68D70}" srcOrd="2" destOrd="0" presId="urn:microsoft.com/office/officeart/2008/layout/LinedList"/>
    <dgm:cxn modelId="{41476471-B44E-404E-9BB6-EECA3FD61A5C}" type="presParOf" srcId="{4504EBF7-5FBD-4CAD-8A48-993E37048470}" destId="{562DDA62-FD65-413B-A799-6FC414CB199E}" srcOrd="3" destOrd="0" presId="urn:microsoft.com/office/officeart/2008/layout/LinedList"/>
    <dgm:cxn modelId="{DED12734-3B4F-4B22-9D81-61F3B9F819AD}" type="presParOf" srcId="{4504EBF7-5FBD-4CAD-8A48-993E37048470}" destId="{C3DE6B9E-1C77-43D6-8FD6-1CC33A7A12E2}" srcOrd="4" destOrd="0" presId="urn:microsoft.com/office/officeart/2008/layout/LinedList"/>
    <dgm:cxn modelId="{5F2EFAAA-6E76-401C-9002-463C28D4FAAF}" type="presParOf" srcId="{C3DE6B9E-1C77-43D6-8FD6-1CC33A7A12E2}" destId="{00544ABB-2A10-418F-AB43-4C90ED8608FE}" srcOrd="0" destOrd="0" presId="urn:microsoft.com/office/officeart/2008/layout/LinedList"/>
    <dgm:cxn modelId="{265DFCC2-C957-4F61-A9BA-1D1F07DBD11E}" type="presParOf" srcId="{C3DE6B9E-1C77-43D6-8FD6-1CC33A7A12E2}" destId="{10E76C10-7980-4B72-9AF5-9DFF76C29385}" srcOrd="1" destOrd="0" presId="urn:microsoft.com/office/officeart/2008/layout/LinedList"/>
    <dgm:cxn modelId="{27093F92-02B3-4D07-B0A8-908221F8A1BD}" type="presParOf" srcId="{C3DE6B9E-1C77-43D6-8FD6-1CC33A7A12E2}" destId="{F7E1BF46-52A8-4ED4-824E-48D744DC80B5}" srcOrd="2" destOrd="0" presId="urn:microsoft.com/office/officeart/2008/layout/LinedList"/>
    <dgm:cxn modelId="{B67BE2A1-234A-4DF2-8D21-1A01677C2808}" type="presParOf" srcId="{4504EBF7-5FBD-4CAD-8A48-993E37048470}" destId="{FDF84977-E364-49A4-A3C2-717F0E8AF21E}" srcOrd="5" destOrd="0" presId="urn:microsoft.com/office/officeart/2008/layout/LinedList"/>
    <dgm:cxn modelId="{9C5F70D7-CF76-4B72-BC0B-A2ADD0E753F7}" type="presParOf" srcId="{4504EBF7-5FBD-4CAD-8A48-993E37048470}" destId="{C366B403-339E-4240-9A9B-57D76BB1C856}" srcOrd="6" destOrd="0" presId="urn:microsoft.com/office/officeart/2008/layout/LinedList"/>
    <dgm:cxn modelId="{62E3F198-7ABD-4136-A0DE-59A38036744F}" type="presParOf" srcId="{4504EBF7-5FBD-4CAD-8A48-993E37048470}" destId="{57EA5C0A-DEE7-49B9-B3AE-16A3EFAAAF78}" srcOrd="7" destOrd="0" presId="urn:microsoft.com/office/officeart/2008/layout/LinedList"/>
    <dgm:cxn modelId="{FC1FB393-D261-47C3-97E9-8837C4F90DB5}" type="presParOf" srcId="{57EA5C0A-DEE7-49B9-B3AE-16A3EFAAAF78}" destId="{4A6906F0-10D7-4667-BC30-FC7D424EE316}" srcOrd="0" destOrd="0" presId="urn:microsoft.com/office/officeart/2008/layout/LinedList"/>
    <dgm:cxn modelId="{E73466FE-4D65-43C7-A091-097CDDAF4F1C}" type="presParOf" srcId="{57EA5C0A-DEE7-49B9-B3AE-16A3EFAAAF78}" destId="{62F98471-615E-435F-B792-727A0A131A90}" srcOrd="1" destOrd="0" presId="urn:microsoft.com/office/officeart/2008/layout/LinedList"/>
    <dgm:cxn modelId="{6ADA40C1-4BF5-49F9-A902-8B55FFC30350}" type="presParOf" srcId="{57EA5C0A-DEE7-49B9-B3AE-16A3EFAAAF78}" destId="{D80235A2-CC1A-4BA1-A848-B77556415018}" srcOrd="2" destOrd="0" presId="urn:microsoft.com/office/officeart/2008/layout/LinedList"/>
    <dgm:cxn modelId="{BA566273-AEF7-42A2-BA72-6AED615EFB35}" type="presParOf" srcId="{4504EBF7-5FBD-4CAD-8A48-993E37048470}" destId="{DC82EC3B-7202-4193-AD36-6CB3F1E99C0F}" srcOrd="8" destOrd="0" presId="urn:microsoft.com/office/officeart/2008/layout/LinedList"/>
    <dgm:cxn modelId="{8A7A99A7-AAB7-493E-9434-672E08A7874B}" type="presParOf" srcId="{4504EBF7-5FBD-4CAD-8A48-993E37048470}" destId="{29A62689-F819-4EE5-ADCD-1712BCD237A8}" srcOrd="9" destOrd="0" presId="urn:microsoft.com/office/officeart/2008/layout/LinedList"/>
    <dgm:cxn modelId="{097AA862-6B22-4F23-A3C0-FE1776015D1E}" type="presParOf" srcId="{4504EBF7-5FBD-4CAD-8A48-993E37048470}" destId="{63B67ED8-F134-4D44-BA2A-81BDD905CC9F}" srcOrd="10" destOrd="0" presId="urn:microsoft.com/office/officeart/2008/layout/LinedList"/>
    <dgm:cxn modelId="{66FEFE60-3170-4905-AE3F-F2106F7FD242}" type="presParOf" srcId="{63B67ED8-F134-4D44-BA2A-81BDD905CC9F}" destId="{69B56C6A-DEB4-4D2E-86ED-01E2D81C4211}" srcOrd="0" destOrd="0" presId="urn:microsoft.com/office/officeart/2008/layout/LinedList"/>
    <dgm:cxn modelId="{51060EA3-8A1F-4EAD-8F6D-84C9B5B3ADB2}" type="presParOf" srcId="{63B67ED8-F134-4D44-BA2A-81BDD905CC9F}" destId="{35E6926C-47F6-47F2-9ACE-131ACF5CB8A0}" srcOrd="1" destOrd="0" presId="urn:microsoft.com/office/officeart/2008/layout/LinedList"/>
    <dgm:cxn modelId="{B9D0975A-4F4D-4C66-848A-D8CEDE765A4B}" type="presParOf" srcId="{63B67ED8-F134-4D44-BA2A-81BDD905CC9F}" destId="{87B656CB-E5BD-4E3E-8CB5-F630789FDB89}" srcOrd="2" destOrd="0" presId="urn:microsoft.com/office/officeart/2008/layout/LinedList"/>
    <dgm:cxn modelId="{886F5ADA-AC77-40E0-8428-2E860D24B919}" type="presParOf" srcId="{4504EBF7-5FBD-4CAD-8A48-993E37048470}" destId="{ED61B3AF-E224-45EB-BE26-5B3E9445EFF3}" srcOrd="11" destOrd="0" presId="urn:microsoft.com/office/officeart/2008/layout/LinedList"/>
    <dgm:cxn modelId="{A1F5EEA5-8C89-4D37-8B92-F8F70ACD3B94}" type="presParOf" srcId="{4504EBF7-5FBD-4CAD-8A48-993E37048470}" destId="{200CC735-A7DC-4FEC-AC65-8C028C3ED336}" srcOrd="12" destOrd="0" presId="urn:microsoft.com/office/officeart/2008/layout/LinedList"/>
    <dgm:cxn modelId="{45E9D0B7-3C4D-4BCC-9537-9377D44D5BC4}" type="presParOf" srcId="{4504EBF7-5FBD-4CAD-8A48-993E37048470}" destId="{A054845C-C33C-4608-B7A7-2F177042C164}" srcOrd="13" destOrd="0" presId="urn:microsoft.com/office/officeart/2008/layout/LinedList"/>
    <dgm:cxn modelId="{C1C8A540-D3DE-4D13-B486-17321A236CB5}" type="presParOf" srcId="{A054845C-C33C-4608-B7A7-2F177042C164}" destId="{CE662FD4-5A8E-437C-8562-2C6A8260CC40}" srcOrd="0" destOrd="0" presId="urn:microsoft.com/office/officeart/2008/layout/LinedList"/>
    <dgm:cxn modelId="{7A2CC904-B7E7-4C18-B49D-FCF94C15D29E}" type="presParOf" srcId="{A054845C-C33C-4608-B7A7-2F177042C164}" destId="{FBC9DC15-11C8-4D7A-9FF2-CA9DC3EEDF3E}" srcOrd="1" destOrd="0" presId="urn:microsoft.com/office/officeart/2008/layout/LinedList"/>
    <dgm:cxn modelId="{E80F9AE2-A281-4557-B841-D44AC0D4B9DC}" type="presParOf" srcId="{A054845C-C33C-4608-B7A7-2F177042C164}" destId="{0F57DADE-AD73-4D42-93AA-1B3CBA08C52A}" srcOrd="2" destOrd="0" presId="urn:microsoft.com/office/officeart/2008/layout/LinedList"/>
    <dgm:cxn modelId="{BB6787FC-4C32-49E4-9607-06D519123802}" type="presParOf" srcId="{4504EBF7-5FBD-4CAD-8A48-993E37048470}" destId="{E9BA056D-E857-4A8A-A815-79FB46A6E3AD}" srcOrd="14" destOrd="0" presId="urn:microsoft.com/office/officeart/2008/layout/LinedList"/>
    <dgm:cxn modelId="{280AAC2C-E0B9-46EC-923F-ACA772BB0064}" type="presParOf" srcId="{4504EBF7-5FBD-4CAD-8A48-993E37048470}" destId="{027A13C2-1FAF-42C7-86C2-8606FE872B8E}" srcOrd="15" destOrd="0" presId="urn:microsoft.com/office/officeart/2008/layout/LinedList"/>
    <dgm:cxn modelId="{CA5C086D-0729-4F43-A57D-15B320EE382F}" type="presParOf" srcId="{4504EBF7-5FBD-4CAD-8A48-993E37048470}" destId="{D8948A06-143B-4F54-98B9-A6BBB1422E68}" srcOrd="16" destOrd="0" presId="urn:microsoft.com/office/officeart/2008/layout/LinedList"/>
    <dgm:cxn modelId="{98AF61CC-5973-41D1-9ED6-528C5F6F2CA2}" type="presParOf" srcId="{D8948A06-143B-4F54-98B9-A6BBB1422E68}" destId="{8B74B04B-CC59-461D-A3BA-169FAB42E5BC}" srcOrd="0" destOrd="0" presId="urn:microsoft.com/office/officeart/2008/layout/LinedList"/>
    <dgm:cxn modelId="{056914AF-2D35-4513-85A3-1CE734A93708}" type="presParOf" srcId="{D8948A06-143B-4F54-98B9-A6BBB1422E68}" destId="{C10E3145-739E-4BD2-88A4-9937EB8B2A1E}" srcOrd="1" destOrd="0" presId="urn:microsoft.com/office/officeart/2008/layout/LinedList"/>
    <dgm:cxn modelId="{E64D7DFF-0050-474B-B886-43A1DFC5F560}" type="presParOf" srcId="{D8948A06-143B-4F54-98B9-A6BBB1422E68}" destId="{C01C796C-D30E-4BCB-993B-899EE1CDADF6}" srcOrd="2" destOrd="0" presId="urn:microsoft.com/office/officeart/2008/layout/LinedList"/>
    <dgm:cxn modelId="{4C82AC9B-DC66-4085-BA04-FC5FAC9CA32B}" type="presParOf" srcId="{4504EBF7-5FBD-4CAD-8A48-993E37048470}" destId="{02B93281-C705-4161-AD1D-4C8EBD90DDEA}" srcOrd="17" destOrd="0" presId="urn:microsoft.com/office/officeart/2008/layout/LinedList"/>
    <dgm:cxn modelId="{EEECE1AB-425F-40E4-ADF3-E04D2AEF8E57}" type="presParOf" srcId="{4504EBF7-5FBD-4CAD-8A48-993E37048470}" destId="{924179FF-64DD-4475-8D8D-C02C48B0E39B}" srcOrd="18" destOrd="0" presId="urn:microsoft.com/office/officeart/2008/layout/LinedList"/>
    <dgm:cxn modelId="{7955DD1D-0272-4FE4-A64E-2D1C923CDCF9}" type="presParOf" srcId="{4504EBF7-5FBD-4CAD-8A48-993E37048470}" destId="{55198AAB-5A70-4C71-A80F-A8AFEF8322F3}" srcOrd="19" destOrd="0" presId="urn:microsoft.com/office/officeart/2008/layout/LinedList"/>
    <dgm:cxn modelId="{02B38DF4-42CD-400F-B3F9-A881EE9E95E9}" type="presParOf" srcId="{55198AAB-5A70-4C71-A80F-A8AFEF8322F3}" destId="{5F631CCC-EAEA-4047-B49E-ED3038F26192}" srcOrd="0" destOrd="0" presId="urn:microsoft.com/office/officeart/2008/layout/LinedList"/>
    <dgm:cxn modelId="{1FB8D3D5-574E-493D-9550-161784AD3351}" type="presParOf" srcId="{55198AAB-5A70-4C71-A80F-A8AFEF8322F3}" destId="{69C33E7A-C8FF-4547-B213-3464E9551122}" srcOrd="1" destOrd="0" presId="urn:microsoft.com/office/officeart/2008/layout/LinedList"/>
    <dgm:cxn modelId="{21170CB9-17FF-4008-96B1-BE7DD780F219}" type="presParOf" srcId="{55198AAB-5A70-4C71-A80F-A8AFEF8322F3}" destId="{6DF3A229-29B2-4622-9932-FD07CEDB602C}" srcOrd="2" destOrd="0" presId="urn:microsoft.com/office/officeart/2008/layout/LinedList"/>
    <dgm:cxn modelId="{22E9A332-BCBA-4C36-84B6-954508233DF5}" type="presParOf" srcId="{4504EBF7-5FBD-4CAD-8A48-993E37048470}" destId="{C2FDA9C2-F4AD-4B6D-8C9B-0C19CC1F7E2E}" srcOrd="20" destOrd="0" presId="urn:microsoft.com/office/officeart/2008/layout/LinedList"/>
    <dgm:cxn modelId="{2949FE33-63E7-42CA-98FB-86F63152729F}" type="presParOf" srcId="{4504EBF7-5FBD-4CAD-8A48-993E37048470}" destId="{5814734F-9A9B-4276-9211-62BE8A41420F}" srcOrd="2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04C937-F3C2-4EE1-B5D3-97FBDE0D53DD}" type="doc">
      <dgm:prSet loTypeId="urn:microsoft.com/office/officeart/2005/8/layout/default#1" loCatId="list" qsTypeId="urn:microsoft.com/office/officeart/2005/8/quickstyle/simple4" qsCatId="simple" csTypeId="urn:microsoft.com/office/officeart/2005/8/colors/accent3_2" csCatId="accent3" phldr="1"/>
      <dgm:spPr/>
      <dgm:t>
        <a:bodyPr/>
        <a:lstStyle/>
        <a:p>
          <a:endParaRPr lang="en-US"/>
        </a:p>
      </dgm:t>
    </dgm:pt>
    <dgm:pt modelId="{5160484B-D67F-4C2E-8BDC-2F06C3474717}">
      <dgm:prSet custT="1"/>
      <dgm:spPr>
        <a:gradFill rotWithShape="0">
          <a:gsLst>
            <a:gs pos="0">
              <a:srgbClr val="FBB942"/>
            </a:gs>
            <a:gs pos="50000">
              <a:srgbClr val="FAA31A"/>
            </a:gs>
            <a:gs pos="100000">
              <a:srgbClr val="E2930F"/>
            </a:gs>
          </a:gsLst>
        </a:gradFill>
      </dgm:spPr>
      <dgm:t>
        <a:bodyPr/>
        <a:lstStyle/>
        <a:p>
          <a:r>
            <a:rPr lang="fr-CA" sz="2000" dirty="0"/>
            <a:t>Même si la confiance envers le SPO demeure stable, elle reste inégale compte tenu des quartiers et </a:t>
          </a:r>
          <a:r>
            <a:rPr lang="fr-CA" sz="2000"/>
            <a:t>des groupes.</a:t>
          </a:r>
          <a:endParaRPr lang="en-CA" sz="2000" noProof="0" dirty="0">
            <a:latin typeface="Source Sans Pro" panose="020B0503030403020204" pitchFamily="34" charset="0"/>
            <a:ea typeface="Source Sans Pro" panose="020B0503030403020204" pitchFamily="34" charset="0"/>
          </a:endParaRPr>
        </a:p>
      </dgm:t>
    </dgm:pt>
    <dgm:pt modelId="{13E0A2BD-B6FB-4B9F-A5F6-10EB8AC3B648}" type="parTrans" cxnId="{99DEB35B-AA89-41CB-A668-525FC1586FFE}">
      <dgm:prSet/>
      <dgm:spPr/>
      <dgm:t>
        <a:bodyPr/>
        <a:lstStyle/>
        <a:p>
          <a:endParaRPr lang="en-US" sz="1800">
            <a:latin typeface="Source Sans Pro" panose="020B0503030403020204" pitchFamily="34" charset="0"/>
            <a:ea typeface="Source Sans Pro" panose="020B0503030403020204" pitchFamily="34" charset="0"/>
          </a:endParaRPr>
        </a:p>
      </dgm:t>
    </dgm:pt>
    <dgm:pt modelId="{F16FDB98-5BEA-4C84-BEA9-1968E86C3A18}" type="sibTrans" cxnId="{99DEB35B-AA89-41CB-A668-525FC1586FFE}">
      <dgm:prSet/>
      <dgm:spPr/>
      <dgm:t>
        <a:bodyPr/>
        <a:lstStyle/>
        <a:p>
          <a:endParaRPr lang="en-US" sz="1600">
            <a:latin typeface="Source Sans Pro" panose="020B0503030403020204" pitchFamily="34" charset="0"/>
            <a:ea typeface="Source Sans Pro" panose="020B0503030403020204" pitchFamily="34" charset="0"/>
          </a:endParaRPr>
        </a:p>
      </dgm:t>
    </dgm:pt>
    <dgm:pt modelId="{C3D42E2C-1AE6-410F-898A-097B9597CA1B}">
      <dgm:prSet custT="1"/>
      <dgm:spPr>
        <a:gradFill rotWithShape="0">
          <a:gsLst>
            <a:gs pos="0">
              <a:srgbClr val="FBB942"/>
            </a:gs>
            <a:gs pos="50000">
              <a:srgbClr val="FAA31A"/>
            </a:gs>
            <a:gs pos="100000">
              <a:srgbClr val="E2930F"/>
            </a:gs>
          </a:gsLst>
          <a:lin ang="5400000" scaled="0"/>
        </a:gradFill>
        <a:ln>
          <a:noFill/>
        </a:ln>
        <a:effectLst/>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fr-CA" sz="2000" kern="1200" dirty="0"/>
            <a:t>Priorités principales : prévention de la violence liée aux armes à feu et aux bandes de rue, formation à la désescalade et interventions en </a:t>
          </a:r>
          <a:r>
            <a:rPr lang="fr-CA" sz="2000" kern="1200"/>
            <a:t>santé mentale.</a:t>
          </a:r>
          <a:r>
            <a:rPr lang="en-CA" sz="2000" kern="1200" noProof="0">
              <a:solidFill>
                <a:prstClr val="white"/>
              </a:solidFill>
              <a:latin typeface="Source Sans Pro" panose="020B0503030403020204" pitchFamily="34" charset="0"/>
              <a:ea typeface="Source Sans Pro" panose="020B0503030403020204" pitchFamily="34" charset="0"/>
              <a:cs typeface="+mn-cs"/>
            </a:rPr>
            <a:t>.</a:t>
          </a:r>
          <a:endParaRPr lang="en-CA" sz="2000" kern="1200" noProof="0" dirty="0">
            <a:solidFill>
              <a:prstClr val="white"/>
            </a:solidFill>
            <a:latin typeface="Source Sans Pro" panose="020B0503030403020204" pitchFamily="34" charset="0"/>
            <a:ea typeface="Source Sans Pro" panose="020B0503030403020204" pitchFamily="34" charset="0"/>
            <a:cs typeface="+mn-cs"/>
          </a:endParaRPr>
        </a:p>
      </dgm:t>
    </dgm:pt>
    <dgm:pt modelId="{E24F3AC5-D7DB-4272-8837-C981070D033B}" type="parTrans" cxnId="{9C30CECA-AF0F-4700-8FE5-4EE057EBE837}">
      <dgm:prSet/>
      <dgm:spPr/>
      <dgm:t>
        <a:bodyPr/>
        <a:lstStyle/>
        <a:p>
          <a:endParaRPr lang="en-US" sz="1800">
            <a:latin typeface="Source Sans Pro" panose="020B0503030403020204" pitchFamily="34" charset="0"/>
            <a:ea typeface="Source Sans Pro" panose="020B0503030403020204" pitchFamily="34" charset="0"/>
          </a:endParaRPr>
        </a:p>
      </dgm:t>
    </dgm:pt>
    <dgm:pt modelId="{EFAA46C5-1029-4625-B869-CDC09B39523B}" type="sibTrans" cxnId="{9C30CECA-AF0F-4700-8FE5-4EE057EBE837}">
      <dgm:prSet/>
      <dgm:spPr/>
      <dgm:t>
        <a:bodyPr/>
        <a:lstStyle/>
        <a:p>
          <a:endParaRPr lang="en-US" sz="1600">
            <a:latin typeface="Source Sans Pro" panose="020B0503030403020204" pitchFamily="34" charset="0"/>
            <a:ea typeface="Source Sans Pro" panose="020B0503030403020204" pitchFamily="34" charset="0"/>
          </a:endParaRPr>
        </a:p>
      </dgm:t>
    </dgm:pt>
    <dgm:pt modelId="{8A8C392A-40F4-4FFB-990F-DB0D13013EA0}">
      <dgm:prSet custT="1"/>
      <dgm:spPr>
        <a:gradFill rotWithShape="0">
          <a:gsLst>
            <a:gs pos="0">
              <a:srgbClr val="FBB942"/>
            </a:gs>
            <a:gs pos="50000">
              <a:srgbClr val="FAA31A"/>
            </a:gs>
            <a:gs pos="100000">
              <a:srgbClr val="E2930F"/>
            </a:gs>
          </a:gsLst>
          <a:lin ang="5400000" scaled="0"/>
        </a:gradFill>
        <a:ln>
          <a:noFill/>
        </a:ln>
        <a:effectLst/>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fr-CA" sz="2000" kern="1200" dirty="0"/>
            <a:t>Inquiétude croissante concernant les délais d'intervention et la capacité des </a:t>
          </a:r>
          <a:r>
            <a:rPr lang="fr-CA" sz="2000" kern="1200"/>
            <a:t>services policiers.</a:t>
          </a:r>
          <a:endParaRPr lang="en-CA" sz="2000" kern="1200" noProof="0" dirty="0">
            <a:solidFill>
              <a:prstClr val="white"/>
            </a:solidFill>
            <a:latin typeface="Source Sans Pro" panose="020B0503030403020204" pitchFamily="34" charset="0"/>
            <a:ea typeface="Source Sans Pro" panose="020B0503030403020204" pitchFamily="34" charset="0"/>
            <a:cs typeface="+mn-cs"/>
          </a:endParaRPr>
        </a:p>
      </dgm:t>
    </dgm:pt>
    <dgm:pt modelId="{A84033FC-6065-4770-B452-E2FA3B4630C9}" type="parTrans" cxnId="{EA6F7DF8-A237-42DE-82DD-A1FB8ED466AD}">
      <dgm:prSet/>
      <dgm:spPr/>
      <dgm:t>
        <a:bodyPr/>
        <a:lstStyle/>
        <a:p>
          <a:endParaRPr lang="en-US" sz="1800">
            <a:latin typeface="Source Sans Pro" panose="020B0503030403020204" pitchFamily="34" charset="0"/>
            <a:ea typeface="Source Sans Pro" panose="020B0503030403020204" pitchFamily="34" charset="0"/>
          </a:endParaRPr>
        </a:p>
      </dgm:t>
    </dgm:pt>
    <dgm:pt modelId="{3F0A169B-8F3C-438F-A59C-25EE25E82C06}" type="sibTrans" cxnId="{EA6F7DF8-A237-42DE-82DD-A1FB8ED466AD}">
      <dgm:prSet/>
      <dgm:spPr/>
      <dgm:t>
        <a:bodyPr/>
        <a:lstStyle/>
        <a:p>
          <a:endParaRPr lang="en-US" sz="1600">
            <a:latin typeface="Source Sans Pro" panose="020B0503030403020204" pitchFamily="34" charset="0"/>
            <a:ea typeface="Source Sans Pro" panose="020B0503030403020204" pitchFamily="34" charset="0"/>
          </a:endParaRPr>
        </a:p>
      </dgm:t>
    </dgm:pt>
    <dgm:pt modelId="{1D093DA6-126E-4C17-A5F2-02AFE6204C0D}">
      <dgm:prSet custT="1"/>
      <dgm:spPr>
        <a:gradFill rotWithShape="0">
          <a:gsLst>
            <a:gs pos="0">
              <a:srgbClr val="FBB942"/>
            </a:gs>
            <a:gs pos="50000">
              <a:srgbClr val="FAA31A"/>
            </a:gs>
            <a:gs pos="100000">
              <a:srgbClr val="E2930F"/>
            </a:gs>
          </a:gsLst>
          <a:lin ang="5400000" scaled="0"/>
        </a:gradFill>
        <a:ln>
          <a:noFill/>
        </a:ln>
        <a:effectLst/>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fr-CA" sz="2000" kern="1200" dirty="0"/>
            <a:t>Les résidents veulent que le SPO traite tout le monde équitablement et se concentre </a:t>
          </a:r>
          <a:r>
            <a:rPr lang="fr-CA" sz="2000" kern="1200"/>
            <a:t>sur l'équité</a:t>
          </a:r>
          <a:r>
            <a:rPr lang="en-CA" sz="2000" kern="1200" noProof="0">
              <a:solidFill>
                <a:prstClr val="white"/>
              </a:solidFill>
              <a:latin typeface="Source Sans Pro" panose="020B0503030403020204" pitchFamily="34" charset="0"/>
              <a:ea typeface="Source Sans Pro" panose="020B0503030403020204" pitchFamily="34" charset="0"/>
              <a:cs typeface="+mn-cs"/>
            </a:rPr>
            <a:t>.</a:t>
          </a:r>
          <a:endParaRPr lang="en-CA" sz="2000" kern="1200" noProof="0" dirty="0">
            <a:solidFill>
              <a:prstClr val="white"/>
            </a:solidFill>
            <a:latin typeface="Source Sans Pro" panose="020B0503030403020204" pitchFamily="34" charset="0"/>
            <a:ea typeface="Source Sans Pro" panose="020B0503030403020204" pitchFamily="34" charset="0"/>
            <a:cs typeface="+mn-cs"/>
          </a:endParaRPr>
        </a:p>
      </dgm:t>
    </dgm:pt>
    <dgm:pt modelId="{27620583-562E-4EFA-8A9E-96CFE896409F}" type="parTrans" cxnId="{00A69E47-E1C2-460A-92FB-CF1A30BF9FD1}">
      <dgm:prSet/>
      <dgm:spPr/>
      <dgm:t>
        <a:bodyPr/>
        <a:lstStyle/>
        <a:p>
          <a:endParaRPr lang="en-US" sz="1800">
            <a:latin typeface="Source Sans Pro" panose="020B0503030403020204" pitchFamily="34" charset="0"/>
            <a:ea typeface="Source Sans Pro" panose="020B0503030403020204" pitchFamily="34" charset="0"/>
          </a:endParaRPr>
        </a:p>
      </dgm:t>
    </dgm:pt>
    <dgm:pt modelId="{81F9CA19-7480-4D0E-92F1-4C01122BFEEF}" type="sibTrans" cxnId="{00A69E47-E1C2-460A-92FB-CF1A30BF9FD1}">
      <dgm:prSet/>
      <dgm:spPr/>
      <dgm:t>
        <a:bodyPr/>
        <a:lstStyle/>
        <a:p>
          <a:endParaRPr lang="en-US" sz="1600">
            <a:latin typeface="Source Sans Pro" panose="020B0503030403020204" pitchFamily="34" charset="0"/>
            <a:ea typeface="Source Sans Pro" panose="020B0503030403020204" pitchFamily="34" charset="0"/>
          </a:endParaRPr>
        </a:p>
      </dgm:t>
    </dgm:pt>
    <dgm:pt modelId="{2B7D8431-1FC7-4E61-A231-124BE9BF9DEE}">
      <dgm:prSet custT="1"/>
      <dgm:spPr>
        <a:gradFill rotWithShape="0">
          <a:gsLst>
            <a:gs pos="0">
              <a:srgbClr val="FBB942"/>
            </a:gs>
            <a:gs pos="50000">
              <a:srgbClr val="FAA31A"/>
            </a:gs>
            <a:gs pos="100000">
              <a:srgbClr val="E2930F"/>
            </a:gs>
          </a:gsLst>
          <a:lin ang="5400000" scaled="0"/>
        </a:gradFill>
        <a:ln>
          <a:noFill/>
        </a:ln>
        <a:effectLst/>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fr-CA" sz="2000" kern="1200" dirty="0"/>
            <a:t>Bien des résidents perçoivent une augmentation de la criminalité augmente, surtout la criminalité violente et les problèmes liés à </a:t>
          </a:r>
          <a:r>
            <a:rPr lang="fr-CA" sz="2000" kern="1200"/>
            <a:t>la drogue.</a:t>
          </a:r>
          <a:endParaRPr lang="en-CA" sz="2000" kern="1200" noProof="0" dirty="0">
            <a:solidFill>
              <a:prstClr val="white"/>
            </a:solidFill>
            <a:latin typeface="Source Sans Pro" panose="020B0503030403020204" pitchFamily="34" charset="0"/>
            <a:ea typeface="Source Sans Pro" panose="020B0503030403020204" pitchFamily="34" charset="0"/>
            <a:cs typeface="+mn-cs"/>
          </a:endParaRPr>
        </a:p>
      </dgm:t>
    </dgm:pt>
    <dgm:pt modelId="{8888604E-47D8-419D-A628-62C3583BD245}" type="sibTrans" cxnId="{6EE6FC10-BCB4-4256-9139-22CA8149134E}">
      <dgm:prSet/>
      <dgm:spPr/>
      <dgm:t>
        <a:bodyPr/>
        <a:lstStyle/>
        <a:p>
          <a:endParaRPr lang="en-US" sz="1600">
            <a:latin typeface="Source Sans Pro" panose="020B0503030403020204" pitchFamily="34" charset="0"/>
            <a:ea typeface="Source Sans Pro" panose="020B0503030403020204" pitchFamily="34" charset="0"/>
          </a:endParaRPr>
        </a:p>
      </dgm:t>
    </dgm:pt>
    <dgm:pt modelId="{1E21F47D-FD1B-418E-8784-D3A52D2DA5B1}" type="parTrans" cxnId="{6EE6FC10-BCB4-4256-9139-22CA8149134E}">
      <dgm:prSet/>
      <dgm:spPr/>
      <dgm:t>
        <a:bodyPr/>
        <a:lstStyle/>
        <a:p>
          <a:endParaRPr lang="en-US" sz="1800">
            <a:latin typeface="Source Sans Pro" panose="020B0503030403020204" pitchFamily="34" charset="0"/>
            <a:ea typeface="Source Sans Pro" panose="020B0503030403020204" pitchFamily="34" charset="0"/>
          </a:endParaRPr>
        </a:p>
      </dgm:t>
    </dgm:pt>
    <dgm:pt modelId="{86D980DB-3002-49BA-AFBD-DC468A4D6455}">
      <dgm:prSet custT="1"/>
      <dgm:spPr>
        <a:gradFill rotWithShape="0">
          <a:gsLst>
            <a:gs pos="0">
              <a:srgbClr val="FBB942"/>
            </a:gs>
            <a:gs pos="50000">
              <a:srgbClr val="FAA31A"/>
            </a:gs>
            <a:gs pos="100000">
              <a:srgbClr val="E2930F"/>
            </a:gs>
          </a:gsLst>
          <a:lin ang="5400000" scaled="0"/>
        </a:gradFill>
        <a:ln>
          <a:noFill/>
        </a:ln>
        <a:effectLst/>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fr-CA" sz="2000" kern="1200" dirty="0"/>
            <a:t>Les résidents veulent une présence communautaire visible et des programmes </a:t>
          </a:r>
          <a:r>
            <a:rPr lang="fr-CA" sz="2000" kern="1200"/>
            <a:t>de prévention. </a:t>
          </a:r>
          <a:r>
            <a:rPr lang="en-CA" sz="2000" kern="1200" noProof="0">
              <a:solidFill>
                <a:prstClr val="white"/>
              </a:solidFill>
              <a:latin typeface="Source Sans Pro" panose="020B0503030403020204" pitchFamily="34" charset="0"/>
              <a:ea typeface="Source Sans Pro" panose="020B0503030403020204" pitchFamily="34" charset="0"/>
              <a:cs typeface="+mn-cs"/>
            </a:rPr>
            <a:t> </a:t>
          </a:r>
          <a:endParaRPr lang="en-CA" sz="2000" kern="1200" noProof="0" dirty="0">
            <a:solidFill>
              <a:prstClr val="white"/>
            </a:solidFill>
            <a:latin typeface="Source Sans Pro" panose="020B0503030403020204" pitchFamily="34" charset="0"/>
            <a:ea typeface="Source Sans Pro" panose="020B0503030403020204" pitchFamily="34" charset="0"/>
            <a:cs typeface="+mn-cs"/>
          </a:endParaRPr>
        </a:p>
      </dgm:t>
    </dgm:pt>
    <dgm:pt modelId="{AE25924D-46C2-43BC-80AB-AF782C5399E6}" type="sibTrans" cxnId="{5CB1C558-61B9-421C-BAA9-AED33AC1685C}">
      <dgm:prSet/>
      <dgm:spPr/>
      <dgm:t>
        <a:bodyPr/>
        <a:lstStyle/>
        <a:p>
          <a:endParaRPr lang="en-US" sz="1600">
            <a:latin typeface="Source Sans Pro" panose="020B0503030403020204" pitchFamily="34" charset="0"/>
            <a:ea typeface="Source Sans Pro" panose="020B0503030403020204" pitchFamily="34" charset="0"/>
          </a:endParaRPr>
        </a:p>
      </dgm:t>
    </dgm:pt>
    <dgm:pt modelId="{36B12026-92D7-41BF-AC9E-3A5550BF70F5}" type="parTrans" cxnId="{5CB1C558-61B9-421C-BAA9-AED33AC1685C}">
      <dgm:prSet/>
      <dgm:spPr/>
      <dgm:t>
        <a:bodyPr/>
        <a:lstStyle/>
        <a:p>
          <a:endParaRPr lang="en-US" sz="1800">
            <a:latin typeface="Source Sans Pro" panose="020B0503030403020204" pitchFamily="34" charset="0"/>
            <a:ea typeface="Source Sans Pro" panose="020B0503030403020204" pitchFamily="34" charset="0"/>
          </a:endParaRPr>
        </a:p>
      </dgm:t>
    </dgm:pt>
    <dgm:pt modelId="{57A9C8A0-EF98-41B9-B3D0-11048B546668}" type="pres">
      <dgm:prSet presAssocID="{5404C937-F3C2-4EE1-B5D3-97FBDE0D53DD}" presName="diagram" presStyleCnt="0">
        <dgm:presLayoutVars>
          <dgm:dir/>
          <dgm:resizeHandles val="exact"/>
        </dgm:presLayoutVars>
      </dgm:prSet>
      <dgm:spPr/>
    </dgm:pt>
    <dgm:pt modelId="{3FA6B174-BFE7-41D9-B6C5-1B4141DEA512}" type="pres">
      <dgm:prSet presAssocID="{5160484B-D67F-4C2E-8BDC-2F06C3474717}" presName="node" presStyleLbl="node1" presStyleIdx="0" presStyleCnt="6">
        <dgm:presLayoutVars>
          <dgm:bulletEnabled val="1"/>
        </dgm:presLayoutVars>
      </dgm:prSet>
      <dgm:spPr/>
    </dgm:pt>
    <dgm:pt modelId="{435F52D0-6DC8-4CC0-BDE6-01F2685FFDA1}" type="pres">
      <dgm:prSet presAssocID="{F16FDB98-5BEA-4C84-BEA9-1968E86C3A18}" presName="sibTrans" presStyleCnt="0"/>
      <dgm:spPr/>
    </dgm:pt>
    <dgm:pt modelId="{AEEEF0E6-5BB2-427A-A5A0-0A6D9D767002}" type="pres">
      <dgm:prSet presAssocID="{86D980DB-3002-49BA-AFBD-DC468A4D6455}" presName="node" presStyleLbl="node1" presStyleIdx="1" presStyleCnt="6">
        <dgm:presLayoutVars>
          <dgm:bulletEnabled val="1"/>
        </dgm:presLayoutVars>
      </dgm:prSet>
      <dgm:spPr>
        <a:xfrm>
          <a:off x="3614737" y="39687"/>
          <a:ext cx="3286125" cy="1971675"/>
        </a:xfrm>
        <a:prstGeom prst="rect">
          <a:avLst/>
        </a:prstGeom>
      </dgm:spPr>
    </dgm:pt>
    <dgm:pt modelId="{A5143A9C-4BF9-40F8-AE82-D44D2C3E203B}" type="pres">
      <dgm:prSet presAssocID="{AE25924D-46C2-43BC-80AB-AF782C5399E6}" presName="sibTrans" presStyleCnt="0"/>
      <dgm:spPr/>
    </dgm:pt>
    <dgm:pt modelId="{6914DA7B-24E1-47C0-91E2-942ABEDCECEA}" type="pres">
      <dgm:prSet presAssocID="{2B7D8431-1FC7-4E61-A231-124BE9BF9DEE}" presName="node" presStyleLbl="node1" presStyleIdx="2" presStyleCnt="6">
        <dgm:presLayoutVars>
          <dgm:bulletEnabled val="1"/>
        </dgm:presLayoutVars>
      </dgm:prSet>
      <dgm:spPr>
        <a:xfrm>
          <a:off x="7229475" y="39687"/>
          <a:ext cx="3286125" cy="1971675"/>
        </a:xfrm>
        <a:prstGeom prst="rect">
          <a:avLst/>
        </a:prstGeom>
      </dgm:spPr>
    </dgm:pt>
    <dgm:pt modelId="{5E290409-725A-4230-B077-23D728E49CA1}" type="pres">
      <dgm:prSet presAssocID="{8888604E-47D8-419D-A628-62C3583BD245}" presName="sibTrans" presStyleCnt="0"/>
      <dgm:spPr/>
    </dgm:pt>
    <dgm:pt modelId="{7F8F79E2-F7E4-4D32-AF8B-82D6AD2AD40A}" type="pres">
      <dgm:prSet presAssocID="{C3D42E2C-1AE6-410F-898A-097B9597CA1B}" presName="node" presStyleLbl="node1" presStyleIdx="3" presStyleCnt="6">
        <dgm:presLayoutVars>
          <dgm:bulletEnabled val="1"/>
        </dgm:presLayoutVars>
      </dgm:prSet>
      <dgm:spPr>
        <a:xfrm>
          <a:off x="0" y="2339975"/>
          <a:ext cx="3286125" cy="1971675"/>
        </a:xfrm>
        <a:prstGeom prst="rect">
          <a:avLst/>
        </a:prstGeom>
      </dgm:spPr>
    </dgm:pt>
    <dgm:pt modelId="{3BCF41FE-4C8B-4E31-899D-5D5F30100C65}" type="pres">
      <dgm:prSet presAssocID="{EFAA46C5-1029-4625-B869-CDC09B39523B}" presName="sibTrans" presStyleCnt="0"/>
      <dgm:spPr/>
    </dgm:pt>
    <dgm:pt modelId="{10086F93-5A3F-4101-8368-CD9C44DF857A}" type="pres">
      <dgm:prSet presAssocID="{8A8C392A-40F4-4FFB-990F-DB0D13013EA0}" presName="node" presStyleLbl="node1" presStyleIdx="4" presStyleCnt="6">
        <dgm:presLayoutVars>
          <dgm:bulletEnabled val="1"/>
        </dgm:presLayoutVars>
      </dgm:prSet>
      <dgm:spPr>
        <a:xfrm>
          <a:off x="3614737" y="2339975"/>
          <a:ext cx="3286125" cy="1971675"/>
        </a:xfrm>
        <a:prstGeom prst="rect">
          <a:avLst/>
        </a:prstGeom>
      </dgm:spPr>
    </dgm:pt>
    <dgm:pt modelId="{70539B3A-7F02-4D73-9C68-B7CD1F52B3E8}" type="pres">
      <dgm:prSet presAssocID="{3F0A169B-8F3C-438F-A59C-25EE25E82C06}" presName="sibTrans" presStyleCnt="0"/>
      <dgm:spPr/>
    </dgm:pt>
    <dgm:pt modelId="{8C923DB1-B269-477C-A240-D60B76793019}" type="pres">
      <dgm:prSet presAssocID="{1D093DA6-126E-4C17-A5F2-02AFE6204C0D}" presName="node" presStyleLbl="node1" presStyleIdx="5" presStyleCnt="6">
        <dgm:presLayoutVars>
          <dgm:bulletEnabled val="1"/>
        </dgm:presLayoutVars>
      </dgm:prSet>
      <dgm:spPr>
        <a:xfrm>
          <a:off x="7229475" y="2339975"/>
          <a:ext cx="3286125" cy="1971675"/>
        </a:xfrm>
        <a:prstGeom prst="rect">
          <a:avLst/>
        </a:prstGeom>
      </dgm:spPr>
    </dgm:pt>
  </dgm:ptLst>
  <dgm:cxnLst>
    <dgm:cxn modelId="{6EE6FC10-BCB4-4256-9139-22CA8149134E}" srcId="{5404C937-F3C2-4EE1-B5D3-97FBDE0D53DD}" destId="{2B7D8431-1FC7-4E61-A231-124BE9BF9DEE}" srcOrd="2" destOrd="0" parTransId="{1E21F47D-FD1B-418E-8784-D3A52D2DA5B1}" sibTransId="{8888604E-47D8-419D-A628-62C3583BD245}"/>
    <dgm:cxn modelId="{99DEB35B-AA89-41CB-A668-525FC1586FFE}" srcId="{5404C937-F3C2-4EE1-B5D3-97FBDE0D53DD}" destId="{5160484B-D67F-4C2E-8BDC-2F06C3474717}" srcOrd="0" destOrd="0" parTransId="{13E0A2BD-B6FB-4B9F-A5F6-10EB8AC3B648}" sibTransId="{F16FDB98-5BEA-4C84-BEA9-1968E86C3A18}"/>
    <dgm:cxn modelId="{F36CA542-DF81-4513-99B2-CFC1D5CACAB3}" type="presOf" srcId="{1D093DA6-126E-4C17-A5F2-02AFE6204C0D}" destId="{8C923DB1-B269-477C-A240-D60B76793019}" srcOrd="0" destOrd="0" presId="urn:microsoft.com/office/officeart/2005/8/layout/default#1"/>
    <dgm:cxn modelId="{00A69E47-E1C2-460A-92FB-CF1A30BF9FD1}" srcId="{5404C937-F3C2-4EE1-B5D3-97FBDE0D53DD}" destId="{1D093DA6-126E-4C17-A5F2-02AFE6204C0D}" srcOrd="5" destOrd="0" parTransId="{27620583-562E-4EFA-8A9E-96CFE896409F}" sibTransId="{81F9CA19-7480-4D0E-92F1-4C01122BFEEF}"/>
    <dgm:cxn modelId="{5CB1C558-61B9-421C-BAA9-AED33AC1685C}" srcId="{5404C937-F3C2-4EE1-B5D3-97FBDE0D53DD}" destId="{86D980DB-3002-49BA-AFBD-DC468A4D6455}" srcOrd="1" destOrd="0" parTransId="{36B12026-92D7-41BF-AC9E-3A5550BF70F5}" sibTransId="{AE25924D-46C2-43BC-80AB-AF782C5399E6}"/>
    <dgm:cxn modelId="{54E9947A-2722-4E60-B52E-B38156761A27}" type="presOf" srcId="{8A8C392A-40F4-4FFB-990F-DB0D13013EA0}" destId="{10086F93-5A3F-4101-8368-CD9C44DF857A}" srcOrd="0" destOrd="0" presId="urn:microsoft.com/office/officeart/2005/8/layout/default#1"/>
    <dgm:cxn modelId="{EA591DC0-FBCF-4978-959A-119FA64192F2}" type="presOf" srcId="{C3D42E2C-1AE6-410F-898A-097B9597CA1B}" destId="{7F8F79E2-F7E4-4D32-AF8B-82D6AD2AD40A}" srcOrd="0" destOrd="0" presId="urn:microsoft.com/office/officeart/2005/8/layout/default#1"/>
    <dgm:cxn modelId="{2DB3A2C4-2CF8-42DB-9835-B8C5816DD64B}" type="presOf" srcId="{5160484B-D67F-4C2E-8BDC-2F06C3474717}" destId="{3FA6B174-BFE7-41D9-B6C5-1B4141DEA512}" srcOrd="0" destOrd="0" presId="urn:microsoft.com/office/officeart/2005/8/layout/default#1"/>
    <dgm:cxn modelId="{9C30CECA-AF0F-4700-8FE5-4EE057EBE837}" srcId="{5404C937-F3C2-4EE1-B5D3-97FBDE0D53DD}" destId="{C3D42E2C-1AE6-410F-898A-097B9597CA1B}" srcOrd="3" destOrd="0" parTransId="{E24F3AC5-D7DB-4272-8837-C981070D033B}" sibTransId="{EFAA46C5-1029-4625-B869-CDC09B39523B}"/>
    <dgm:cxn modelId="{6E1C6DD0-FF30-469E-9859-6B17B954426E}" type="presOf" srcId="{2B7D8431-1FC7-4E61-A231-124BE9BF9DEE}" destId="{6914DA7B-24E1-47C0-91E2-942ABEDCECEA}" srcOrd="0" destOrd="0" presId="urn:microsoft.com/office/officeart/2005/8/layout/default#1"/>
    <dgm:cxn modelId="{B6F377E4-84A7-4DCA-94F6-82146737962F}" type="presOf" srcId="{5404C937-F3C2-4EE1-B5D3-97FBDE0D53DD}" destId="{57A9C8A0-EF98-41B9-B3D0-11048B546668}" srcOrd="0" destOrd="0" presId="urn:microsoft.com/office/officeart/2005/8/layout/default#1"/>
    <dgm:cxn modelId="{204D16F1-EAA1-4A7F-B6BD-0104505C963E}" type="presOf" srcId="{86D980DB-3002-49BA-AFBD-DC468A4D6455}" destId="{AEEEF0E6-5BB2-427A-A5A0-0A6D9D767002}" srcOrd="0" destOrd="0" presId="urn:microsoft.com/office/officeart/2005/8/layout/default#1"/>
    <dgm:cxn modelId="{EA6F7DF8-A237-42DE-82DD-A1FB8ED466AD}" srcId="{5404C937-F3C2-4EE1-B5D3-97FBDE0D53DD}" destId="{8A8C392A-40F4-4FFB-990F-DB0D13013EA0}" srcOrd="4" destOrd="0" parTransId="{A84033FC-6065-4770-B452-E2FA3B4630C9}" sibTransId="{3F0A169B-8F3C-438F-A59C-25EE25E82C06}"/>
    <dgm:cxn modelId="{A8358A88-2CD5-47E0-947F-AB7483D70B87}" type="presParOf" srcId="{57A9C8A0-EF98-41B9-B3D0-11048B546668}" destId="{3FA6B174-BFE7-41D9-B6C5-1B4141DEA512}" srcOrd="0" destOrd="0" presId="urn:microsoft.com/office/officeart/2005/8/layout/default#1"/>
    <dgm:cxn modelId="{CCBE7571-6EA1-4F4C-BE85-E8D694AE2CE7}" type="presParOf" srcId="{57A9C8A0-EF98-41B9-B3D0-11048B546668}" destId="{435F52D0-6DC8-4CC0-BDE6-01F2685FFDA1}" srcOrd="1" destOrd="0" presId="urn:microsoft.com/office/officeart/2005/8/layout/default#1"/>
    <dgm:cxn modelId="{A12C845A-BD6D-4D89-BE36-304B2A92CF51}" type="presParOf" srcId="{57A9C8A0-EF98-41B9-B3D0-11048B546668}" destId="{AEEEF0E6-5BB2-427A-A5A0-0A6D9D767002}" srcOrd="2" destOrd="0" presId="urn:microsoft.com/office/officeart/2005/8/layout/default#1"/>
    <dgm:cxn modelId="{80174BD5-2570-4B75-B62A-5CB1E0738647}" type="presParOf" srcId="{57A9C8A0-EF98-41B9-B3D0-11048B546668}" destId="{A5143A9C-4BF9-40F8-AE82-D44D2C3E203B}" srcOrd="3" destOrd="0" presId="urn:microsoft.com/office/officeart/2005/8/layout/default#1"/>
    <dgm:cxn modelId="{1079AF39-B555-4B72-B79D-FF9B0A2F8188}" type="presParOf" srcId="{57A9C8A0-EF98-41B9-B3D0-11048B546668}" destId="{6914DA7B-24E1-47C0-91E2-942ABEDCECEA}" srcOrd="4" destOrd="0" presId="urn:microsoft.com/office/officeart/2005/8/layout/default#1"/>
    <dgm:cxn modelId="{0E9D9585-3191-4DB4-B3DB-0CDA541C0262}" type="presParOf" srcId="{57A9C8A0-EF98-41B9-B3D0-11048B546668}" destId="{5E290409-725A-4230-B077-23D728E49CA1}" srcOrd="5" destOrd="0" presId="urn:microsoft.com/office/officeart/2005/8/layout/default#1"/>
    <dgm:cxn modelId="{F3F47DB4-4C17-466D-8AF7-77C77D51386A}" type="presParOf" srcId="{57A9C8A0-EF98-41B9-B3D0-11048B546668}" destId="{7F8F79E2-F7E4-4D32-AF8B-82D6AD2AD40A}" srcOrd="6" destOrd="0" presId="urn:microsoft.com/office/officeart/2005/8/layout/default#1"/>
    <dgm:cxn modelId="{663B7890-615D-4D66-A840-A9B39CCDB624}" type="presParOf" srcId="{57A9C8A0-EF98-41B9-B3D0-11048B546668}" destId="{3BCF41FE-4C8B-4E31-899D-5D5F30100C65}" srcOrd="7" destOrd="0" presId="urn:microsoft.com/office/officeart/2005/8/layout/default#1"/>
    <dgm:cxn modelId="{A597C578-0F24-4FA0-8809-82264D08C519}" type="presParOf" srcId="{57A9C8A0-EF98-41B9-B3D0-11048B546668}" destId="{10086F93-5A3F-4101-8368-CD9C44DF857A}" srcOrd="8" destOrd="0" presId="urn:microsoft.com/office/officeart/2005/8/layout/default#1"/>
    <dgm:cxn modelId="{5309FFA2-CFD9-42FC-B61F-29BA941ADCD0}" type="presParOf" srcId="{57A9C8A0-EF98-41B9-B3D0-11048B546668}" destId="{70539B3A-7F02-4D73-9C68-B7CD1F52B3E8}" srcOrd="9" destOrd="0" presId="urn:microsoft.com/office/officeart/2005/8/layout/default#1"/>
    <dgm:cxn modelId="{985AFADB-658C-4B67-AC1E-4B31AFB38EA5}" type="presParOf" srcId="{57A9C8A0-EF98-41B9-B3D0-11048B546668}" destId="{8C923DB1-B269-477C-A240-D60B76793019}" srcOrd="1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9F145-C5D8-4693-8AF1-718A0ACED518}">
      <dsp:nvSpPr>
        <dsp:cNvPr id="0" name=""/>
        <dsp:cNvSpPr/>
      </dsp:nvSpPr>
      <dsp:spPr>
        <a:xfrm>
          <a:off x="0" y="2495"/>
          <a:ext cx="1722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A3091-3F71-4C9D-A82A-6AA0BB327493}">
      <dsp:nvSpPr>
        <dsp:cNvPr id="0" name=""/>
        <dsp:cNvSpPr/>
      </dsp:nvSpPr>
      <dsp:spPr>
        <a:xfrm>
          <a:off x="0" y="2495"/>
          <a:ext cx="4222386" cy="510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fr-CA" sz="6000" b="1" kern="1200" dirty="0"/>
            <a:t>Que le Service de police d'Ottawa :</a:t>
          </a:r>
          <a:endParaRPr lang="en-US" sz="6000" b="1" kern="1200" dirty="0">
            <a:solidFill>
              <a:srgbClr val="223A66"/>
            </a:solidFill>
            <a:latin typeface="Arial"/>
            <a:cs typeface="Arial"/>
          </a:endParaRPr>
        </a:p>
      </dsp:txBody>
      <dsp:txXfrm>
        <a:off x="0" y="2495"/>
        <a:ext cx="4222386" cy="5105747"/>
      </dsp:txXfrm>
    </dsp:sp>
    <dsp:sp modelId="{5964AB51-49F8-4F3A-98D5-0337303ACD71}">
      <dsp:nvSpPr>
        <dsp:cNvPr id="0" name=""/>
        <dsp:cNvSpPr/>
      </dsp:nvSpPr>
      <dsp:spPr>
        <a:xfrm>
          <a:off x="4454980" y="297753"/>
          <a:ext cx="6248150" cy="246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Font typeface="Arial" panose="020B0604020202020204" pitchFamily="34" charset="0"/>
            <a:buNone/>
          </a:pPr>
          <a:r>
            <a:rPr lang="fr-CA" sz="3600" kern="1200" dirty="0"/>
            <a:t>prépare l'avant-projet de budget de fonctionnement et d’immobilisations pour l'exercice 2026 en fonction des éléments suivants :</a:t>
          </a:r>
          <a:r>
            <a:rPr lang="en-CA" sz="3600" kern="1200" dirty="0">
              <a:latin typeface="Arial"/>
              <a:ea typeface="+mn-lt"/>
              <a:cs typeface="Arial"/>
            </a:rPr>
            <a:t> 	</a:t>
          </a:r>
          <a:endParaRPr lang="en-US" sz="3600" kern="1200" dirty="0">
            <a:latin typeface="Arial"/>
            <a:cs typeface="Arial"/>
          </a:endParaRPr>
        </a:p>
      </dsp:txBody>
      <dsp:txXfrm>
        <a:off x="4454980" y="297753"/>
        <a:ext cx="6248150" cy="2465711"/>
      </dsp:txXfrm>
    </dsp:sp>
    <dsp:sp modelId="{CA543DD2-99BD-4011-AB2F-0E2A0CD15E70}">
      <dsp:nvSpPr>
        <dsp:cNvPr id="0" name=""/>
        <dsp:cNvSpPr/>
      </dsp:nvSpPr>
      <dsp:spPr>
        <a:xfrm>
          <a:off x="10957406" y="37039"/>
          <a:ext cx="6248150" cy="148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Font typeface="Wingdings" panose="05000000000000000000" pitchFamily="2" charset="2"/>
            <a:buNone/>
          </a:pPr>
          <a:r>
            <a:rPr lang="fr-CA" sz="3600" kern="1200" dirty="0"/>
            <a:t>ne pas augmenter de plus de 6,5 % le prélèvement fiscal pour les services policiers</a:t>
          </a:r>
          <a:endParaRPr lang="en-US" sz="3600" kern="1200" dirty="0">
            <a:highlight>
              <a:srgbClr val="FFFFFF"/>
            </a:highlight>
            <a:latin typeface="Arial"/>
            <a:cs typeface="Arial"/>
          </a:endParaRPr>
        </a:p>
      </dsp:txBody>
      <dsp:txXfrm>
        <a:off x="10957406" y="37039"/>
        <a:ext cx="6248150" cy="1488345"/>
      </dsp:txXfrm>
    </dsp:sp>
    <dsp:sp modelId="{B2E7B51F-EA61-4693-80E3-F5F8090219EC}">
      <dsp:nvSpPr>
        <dsp:cNvPr id="0" name=""/>
        <dsp:cNvSpPr/>
      </dsp:nvSpPr>
      <dsp:spPr>
        <a:xfrm>
          <a:off x="10713971" y="1639675"/>
          <a:ext cx="62481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DC97EA-9B71-42DA-9CF2-49FD600CE4D6}">
      <dsp:nvSpPr>
        <dsp:cNvPr id="0" name=""/>
        <dsp:cNvSpPr/>
      </dsp:nvSpPr>
      <dsp:spPr>
        <a:xfrm>
          <a:off x="10973049" y="1677255"/>
          <a:ext cx="6248150" cy="148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Font typeface="Arial" panose="020B0604020202020204" pitchFamily="34" charset="0"/>
            <a:buNone/>
          </a:pPr>
          <a:r>
            <a:rPr lang="fr-CA" sz="3600" kern="1200" dirty="0"/>
            <a:t>avoir une croissance prévue de l'évaluation de 1,6 %</a:t>
          </a:r>
          <a:endParaRPr lang="en-US" sz="3600" kern="1200" dirty="0">
            <a:latin typeface="Arial"/>
            <a:cs typeface="Arial"/>
          </a:endParaRPr>
        </a:p>
      </dsp:txBody>
      <dsp:txXfrm>
        <a:off x="10973049" y="1677255"/>
        <a:ext cx="6248150" cy="1488345"/>
      </dsp:txXfrm>
    </dsp:sp>
    <dsp:sp modelId="{D73B7310-F0EA-4A4D-A09E-57F3C8AEAFA3}">
      <dsp:nvSpPr>
        <dsp:cNvPr id="0" name=""/>
        <dsp:cNvSpPr/>
      </dsp:nvSpPr>
      <dsp:spPr>
        <a:xfrm>
          <a:off x="4222386" y="3128020"/>
          <a:ext cx="1298317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C04CF-5DB4-418E-A9C5-43104A3ADA9E}">
      <dsp:nvSpPr>
        <dsp:cNvPr id="0" name=""/>
        <dsp:cNvSpPr/>
      </dsp:nvSpPr>
      <dsp:spPr>
        <a:xfrm>
          <a:off x="4465821" y="3276854"/>
          <a:ext cx="6248150" cy="167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FontTx/>
            <a:buNone/>
          </a:pPr>
          <a:r>
            <a:rPr lang="fr-CA" sz="3600" kern="1200" dirty="0"/>
            <a:t>approuve le calendrier d'examen et d'approbation du budget 2026</a:t>
          </a:r>
          <a:endParaRPr lang="en-US" sz="3600" kern="1200" dirty="0">
            <a:latin typeface="Arial"/>
            <a:cs typeface="Arial"/>
          </a:endParaRPr>
        </a:p>
      </dsp:txBody>
      <dsp:txXfrm>
        <a:off x="4465821" y="3276854"/>
        <a:ext cx="6248150" cy="1678109"/>
      </dsp:txXfrm>
    </dsp:sp>
    <dsp:sp modelId="{B883B31C-848D-4D91-AD04-8C7F257FE005}">
      <dsp:nvSpPr>
        <dsp:cNvPr id="0" name=""/>
        <dsp:cNvSpPr/>
      </dsp:nvSpPr>
      <dsp:spPr>
        <a:xfrm>
          <a:off x="4222386" y="4954964"/>
          <a:ext cx="1298317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62EA2-7594-4489-8DDA-11BC3649DFDE}">
      <dsp:nvSpPr>
        <dsp:cNvPr id="0" name=""/>
        <dsp:cNvSpPr/>
      </dsp:nvSpPr>
      <dsp:spPr>
        <a:xfrm>
          <a:off x="0" y="3372"/>
          <a:ext cx="1792595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EFD98-9373-45C5-940D-C00FF88BFA20}">
      <dsp:nvSpPr>
        <dsp:cNvPr id="0" name=""/>
        <dsp:cNvSpPr/>
      </dsp:nvSpPr>
      <dsp:spPr>
        <a:xfrm>
          <a:off x="0" y="3372"/>
          <a:ext cx="3585190" cy="690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fr-FR" sz="4000" b="1" kern="1200" dirty="0">
              <a:solidFill>
                <a:srgbClr val="223A66"/>
              </a:solidFill>
              <a:latin typeface="Arial"/>
              <a:ea typeface="+mn-lt"/>
              <a:cs typeface="Arial"/>
            </a:rPr>
            <a:t>Que la Commission de service de police d’Ottawa :</a:t>
          </a:r>
          <a:endParaRPr lang="en-US" sz="4000" b="1" kern="1200" dirty="0">
            <a:solidFill>
              <a:srgbClr val="223A66"/>
            </a:solidFill>
            <a:latin typeface="Arial"/>
            <a:cs typeface="Arial"/>
          </a:endParaRPr>
        </a:p>
      </dsp:txBody>
      <dsp:txXfrm>
        <a:off x="0" y="3372"/>
        <a:ext cx="3585190" cy="6900239"/>
      </dsp:txXfrm>
    </dsp:sp>
    <dsp:sp modelId="{FE1EE256-77FA-4FF3-A222-3F28134D8A95}">
      <dsp:nvSpPr>
        <dsp:cNvPr id="0" name=""/>
        <dsp:cNvSpPr/>
      </dsp:nvSpPr>
      <dsp:spPr>
        <a:xfrm>
          <a:off x="3813552" y="0"/>
          <a:ext cx="14071871" cy="93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fr-FR" sz="2200" b="0" kern="1200" dirty="0"/>
            <a:t>reçoive et dépose l’avant-projet de budget de fonctionnement et d'immobilisations pour l'exercice 2026 du Service de </a:t>
          </a:r>
          <a:r>
            <a:rPr lang="fr-FR" sz="2200" b="0" kern="1200"/>
            <a:t>police d’Ottawa.</a:t>
          </a:r>
          <a:r>
            <a:rPr lang="en-CA" sz="2200" b="0" kern="1200"/>
            <a:t>. </a:t>
          </a:r>
          <a:endParaRPr lang="en-US" sz="2200" b="0" kern="1200" dirty="0">
            <a:solidFill>
              <a:schemeClr val="tx1"/>
            </a:solidFill>
            <a:latin typeface="+mj-lt"/>
            <a:cs typeface="Arial"/>
          </a:endParaRPr>
        </a:p>
      </dsp:txBody>
      <dsp:txXfrm>
        <a:off x="3813552" y="0"/>
        <a:ext cx="14071871" cy="931599"/>
      </dsp:txXfrm>
    </dsp:sp>
    <dsp:sp modelId="{E9DB528D-491A-49B7-8EA6-FA1566D68D70}">
      <dsp:nvSpPr>
        <dsp:cNvPr id="0" name=""/>
        <dsp:cNvSpPr/>
      </dsp:nvSpPr>
      <dsp:spPr>
        <a:xfrm>
          <a:off x="3585190" y="981552"/>
          <a:ext cx="143407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E76C10-7980-4B72-9AF5-9DFF76C29385}">
      <dsp:nvSpPr>
        <dsp:cNvPr id="0" name=""/>
        <dsp:cNvSpPr/>
      </dsp:nvSpPr>
      <dsp:spPr>
        <a:xfrm>
          <a:off x="3854079" y="1028132"/>
          <a:ext cx="14071871" cy="93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fr-FR" sz="2200" b="0" kern="1200" dirty="0"/>
            <a:t>. approuve, à sa réunion du 5 décembre 2025, l’avant-projet de budget de fonctionnement et d'immobilisations pour l'exercice 2026 du Service de police d'Ottawa.</a:t>
          </a:r>
          <a:endParaRPr lang="en-US" sz="2200" b="0" kern="1200" dirty="0"/>
        </a:p>
      </dsp:txBody>
      <dsp:txXfrm>
        <a:off x="3854079" y="1028132"/>
        <a:ext cx="14071871" cy="931599"/>
      </dsp:txXfrm>
    </dsp:sp>
    <dsp:sp modelId="{FDF84977-E364-49A4-A3C2-717F0E8AF21E}">
      <dsp:nvSpPr>
        <dsp:cNvPr id="0" name=""/>
        <dsp:cNvSpPr/>
      </dsp:nvSpPr>
      <dsp:spPr>
        <a:xfrm>
          <a:off x="3585190" y="1959732"/>
          <a:ext cx="143407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98471-615E-435F-B792-727A0A131A90}">
      <dsp:nvSpPr>
        <dsp:cNvPr id="0" name=""/>
        <dsp:cNvSpPr/>
      </dsp:nvSpPr>
      <dsp:spPr>
        <a:xfrm>
          <a:off x="3854079" y="2006312"/>
          <a:ext cx="14071871" cy="93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fr-FR" sz="2200" b="0" kern="1200" dirty="0"/>
            <a:t>. donne des directives au personnel pour qu’il prépare et mette en œuvre un plan pluriannuel d'efficacité pour la réunion de la Commission , le 5 décembre 2025.</a:t>
          </a:r>
          <a:endParaRPr lang="en-US" sz="2200" b="0" kern="1200" dirty="0"/>
        </a:p>
      </dsp:txBody>
      <dsp:txXfrm>
        <a:off x="3854079" y="2006312"/>
        <a:ext cx="14071871" cy="931599"/>
      </dsp:txXfrm>
    </dsp:sp>
    <dsp:sp modelId="{DC82EC3B-7202-4193-AD36-6CB3F1E99C0F}">
      <dsp:nvSpPr>
        <dsp:cNvPr id="0" name=""/>
        <dsp:cNvSpPr/>
      </dsp:nvSpPr>
      <dsp:spPr>
        <a:xfrm>
          <a:off x="3585190" y="2937911"/>
          <a:ext cx="143407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E6926C-47F6-47F2-9ACE-131ACF5CB8A0}">
      <dsp:nvSpPr>
        <dsp:cNvPr id="0" name=""/>
        <dsp:cNvSpPr/>
      </dsp:nvSpPr>
      <dsp:spPr>
        <a:xfrm>
          <a:off x="3854079" y="2984491"/>
          <a:ext cx="14071871" cy="93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fr-FR" sz="2200" b="0" kern="1200" dirty="0"/>
            <a:t>. donne des directives au personnel pour qu’il prépare un plan financier à long terme sur quatre ans en 2026 pour la période de 2027 à 2030 pour la réunion de la Commission, le 5 décembre 2025.</a:t>
          </a:r>
          <a:endParaRPr lang="en-US" sz="2200" b="0" kern="1200" dirty="0"/>
        </a:p>
      </dsp:txBody>
      <dsp:txXfrm>
        <a:off x="3854079" y="2984491"/>
        <a:ext cx="14071871" cy="931599"/>
      </dsp:txXfrm>
    </dsp:sp>
    <dsp:sp modelId="{ED61B3AF-E224-45EB-BE26-5B3E9445EFF3}">
      <dsp:nvSpPr>
        <dsp:cNvPr id="0" name=""/>
        <dsp:cNvSpPr/>
      </dsp:nvSpPr>
      <dsp:spPr>
        <a:xfrm>
          <a:off x="3585190" y="3916091"/>
          <a:ext cx="143407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9DC15-11C8-4D7A-9FF2-CA9DC3EEDF3E}">
      <dsp:nvSpPr>
        <dsp:cNvPr id="0" name=""/>
        <dsp:cNvSpPr/>
      </dsp:nvSpPr>
      <dsp:spPr>
        <a:xfrm>
          <a:off x="3854079" y="3962671"/>
          <a:ext cx="14071871" cy="93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fr-FR" sz="2200" b="0" kern="1200" dirty="0"/>
            <a:t>. donne des directives au personnel de rendre compte régulièrement au Comité des finances et de la vérification lors de l'élaboration du plan financier à long terme sur quatre ans pour la période de 2027 à 2030 et du plan d'efficacité, à partir de 2026, et de rédiger des rapports sur les progrès par la suite.</a:t>
          </a:r>
          <a:endParaRPr lang="en-US" sz="2200" b="0" kern="1200" dirty="0"/>
        </a:p>
      </dsp:txBody>
      <dsp:txXfrm>
        <a:off x="3854079" y="3962671"/>
        <a:ext cx="14071871" cy="931599"/>
      </dsp:txXfrm>
    </dsp:sp>
    <dsp:sp modelId="{E9BA056D-E857-4A8A-A815-79FB46A6E3AD}">
      <dsp:nvSpPr>
        <dsp:cNvPr id="0" name=""/>
        <dsp:cNvSpPr/>
      </dsp:nvSpPr>
      <dsp:spPr>
        <a:xfrm>
          <a:off x="3585190" y="4894271"/>
          <a:ext cx="143407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0E3145-739E-4BD2-88A4-9937EB8B2A1E}">
      <dsp:nvSpPr>
        <dsp:cNvPr id="0" name=""/>
        <dsp:cNvSpPr/>
      </dsp:nvSpPr>
      <dsp:spPr>
        <a:xfrm>
          <a:off x="3854079" y="4940851"/>
          <a:ext cx="14071871" cy="93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fr-FR" sz="2200" b="0" kern="1200" dirty="0"/>
            <a:t>. approuve la délégation de pouvoir au chef de police pour mettre en œuvre et administrer le Programme de remplacement de flotte (parc automobile) de 2026, jusqu'à un maximum de 6,5 millions $.</a:t>
          </a:r>
          <a:r>
            <a:rPr lang="en-CA" sz="2200" b="0" kern="1200" dirty="0"/>
            <a:t>.</a:t>
          </a:r>
          <a:endParaRPr lang="en-US" sz="2200" b="0" kern="1200" dirty="0"/>
        </a:p>
      </dsp:txBody>
      <dsp:txXfrm>
        <a:off x="3854079" y="4940851"/>
        <a:ext cx="14071871" cy="931599"/>
      </dsp:txXfrm>
    </dsp:sp>
    <dsp:sp modelId="{02B93281-C705-4161-AD1D-4C8EBD90DDEA}">
      <dsp:nvSpPr>
        <dsp:cNvPr id="0" name=""/>
        <dsp:cNvSpPr/>
      </dsp:nvSpPr>
      <dsp:spPr>
        <a:xfrm>
          <a:off x="3585190" y="5872451"/>
          <a:ext cx="143407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33E7A-C8FF-4547-B213-3464E9551122}">
      <dsp:nvSpPr>
        <dsp:cNvPr id="0" name=""/>
        <dsp:cNvSpPr/>
      </dsp:nvSpPr>
      <dsp:spPr>
        <a:xfrm>
          <a:off x="3854079" y="5919031"/>
          <a:ext cx="14071871" cy="93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fr-FR" sz="2200" b="0" kern="1200" dirty="0"/>
            <a:t>. approuve la délégation de pouvoir au chef de police pour mettre en œuvre et administrer le Programme de remplacement des armes à impulsions (AI) de 2026, jusqu'à un maximum de 1,8 million $.</a:t>
          </a:r>
          <a:endParaRPr lang="en-US" sz="2200" b="0" kern="1200" dirty="0"/>
        </a:p>
      </dsp:txBody>
      <dsp:txXfrm>
        <a:off x="3854079" y="5919031"/>
        <a:ext cx="14071871" cy="931599"/>
      </dsp:txXfrm>
    </dsp:sp>
    <dsp:sp modelId="{C2FDA9C2-F4AD-4B6D-8C9B-0C19CC1F7E2E}">
      <dsp:nvSpPr>
        <dsp:cNvPr id="0" name=""/>
        <dsp:cNvSpPr/>
      </dsp:nvSpPr>
      <dsp:spPr>
        <a:xfrm>
          <a:off x="3585190" y="6850630"/>
          <a:ext cx="143407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6B174-BFE7-41D9-B6C5-1B4141DEA512}">
      <dsp:nvSpPr>
        <dsp:cNvPr id="0" name=""/>
        <dsp:cNvSpPr/>
      </dsp:nvSpPr>
      <dsp:spPr>
        <a:xfrm>
          <a:off x="0" y="697509"/>
          <a:ext cx="5538142" cy="3322885"/>
        </a:xfrm>
        <a:prstGeom prst="rect">
          <a:avLst/>
        </a:prstGeom>
        <a:gradFill rotWithShape="0">
          <a:gsLst>
            <a:gs pos="0">
              <a:srgbClr val="FBB942"/>
            </a:gs>
            <a:gs pos="50000">
              <a:srgbClr val="FAA31A"/>
            </a:gs>
            <a:gs pos="100000">
              <a:srgbClr val="E2930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Même si la confiance envers le SPO demeure stable, elle reste inégale compte tenu des quartiers et </a:t>
          </a:r>
          <a:r>
            <a:rPr lang="fr-CA" sz="2000" kern="1200"/>
            <a:t>des groupes.</a:t>
          </a:r>
          <a:endParaRPr lang="en-CA" sz="2000" kern="1200" noProof="0" dirty="0">
            <a:latin typeface="Source Sans Pro" panose="020B0503030403020204" pitchFamily="34" charset="0"/>
            <a:ea typeface="Source Sans Pro" panose="020B0503030403020204" pitchFamily="34" charset="0"/>
          </a:endParaRPr>
        </a:p>
      </dsp:txBody>
      <dsp:txXfrm>
        <a:off x="0" y="697509"/>
        <a:ext cx="5538142" cy="3322885"/>
      </dsp:txXfrm>
    </dsp:sp>
    <dsp:sp modelId="{AEEEF0E6-5BB2-427A-A5A0-0A6D9D767002}">
      <dsp:nvSpPr>
        <dsp:cNvPr id="0" name=""/>
        <dsp:cNvSpPr/>
      </dsp:nvSpPr>
      <dsp:spPr>
        <a:xfrm>
          <a:off x="6091957" y="697509"/>
          <a:ext cx="5538142" cy="3322885"/>
        </a:xfrm>
        <a:prstGeom prst="rect">
          <a:avLst/>
        </a:prstGeom>
        <a:gradFill rotWithShape="0">
          <a:gsLst>
            <a:gs pos="0">
              <a:srgbClr val="FBB942"/>
            </a:gs>
            <a:gs pos="50000">
              <a:srgbClr val="FAA31A"/>
            </a:gs>
            <a:gs pos="100000">
              <a:srgbClr val="E2930F"/>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000" kern="1200" dirty="0"/>
            <a:t>Les résidents veulent une présence communautaire visible et des programmes </a:t>
          </a:r>
          <a:r>
            <a:rPr lang="fr-CA" sz="2000" kern="1200"/>
            <a:t>de prévention. </a:t>
          </a:r>
          <a:r>
            <a:rPr lang="en-CA" sz="2000" kern="1200" noProof="0">
              <a:solidFill>
                <a:prstClr val="white"/>
              </a:solidFill>
              <a:latin typeface="Source Sans Pro" panose="020B0503030403020204" pitchFamily="34" charset="0"/>
              <a:ea typeface="Source Sans Pro" panose="020B0503030403020204" pitchFamily="34" charset="0"/>
              <a:cs typeface="+mn-cs"/>
            </a:rPr>
            <a:t> </a:t>
          </a:r>
          <a:endParaRPr lang="en-CA" sz="2000" kern="1200" noProof="0" dirty="0">
            <a:solidFill>
              <a:prstClr val="white"/>
            </a:solidFill>
            <a:latin typeface="Source Sans Pro" panose="020B0503030403020204" pitchFamily="34" charset="0"/>
            <a:ea typeface="Source Sans Pro" panose="020B0503030403020204" pitchFamily="34" charset="0"/>
            <a:cs typeface="+mn-cs"/>
          </a:endParaRPr>
        </a:p>
      </dsp:txBody>
      <dsp:txXfrm>
        <a:off x="6091957" y="697509"/>
        <a:ext cx="5538142" cy="3322885"/>
      </dsp:txXfrm>
    </dsp:sp>
    <dsp:sp modelId="{6914DA7B-24E1-47C0-91E2-942ABEDCECEA}">
      <dsp:nvSpPr>
        <dsp:cNvPr id="0" name=""/>
        <dsp:cNvSpPr/>
      </dsp:nvSpPr>
      <dsp:spPr>
        <a:xfrm>
          <a:off x="12183914" y="697509"/>
          <a:ext cx="5538142" cy="3322885"/>
        </a:xfrm>
        <a:prstGeom prst="rect">
          <a:avLst/>
        </a:prstGeom>
        <a:gradFill rotWithShape="0">
          <a:gsLst>
            <a:gs pos="0">
              <a:srgbClr val="FBB942"/>
            </a:gs>
            <a:gs pos="50000">
              <a:srgbClr val="FAA31A"/>
            </a:gs>
            <a:gs pos="100000">
              <a:srgbClr val="E2930F"/>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000" kern="1200" dirty="0"/>
            <a:t>Bien des résidents perçoivent une augmentation de la criminalité augmente, surtout la criminalité violente et les problèmes liés à </a:t>
          </a:r>
          <a:r>
            <a:rPr lang="fr-CA" sz="2000" kern="1200"/>
            <a:t>la drogue.</a:t>
          </a:r>
          <a:endParaRPr lang="en-CA" sz="2000" kern="1200" noProof="0" dirty="0">
            <a:solidFill>
              <a:prstClr val="white"/>
            </a:solidFill>
            <a:latin typeface="Source Sans Pro" panose="020B0503030403020204" pitchFamily="34" charset="0"/>
            <a:ea typeface="Source Sans Pro" panose="020B0503030403020204" pitchFamily="34" charset="0"/>
            <a:cs typeface="+mn-cs"/>
          </a:endParaRPr>
        </a:p>
      </dsp:txBody>
      <dsp:txXfrm>
        <a:off x="12183914" y="697509"/>
        <a:ext cx="5538142" cy="3322885"/>
      </dsp:txXfrm>
    </dsp:sp>
    <dsp:sp modelId="{7F8F79E2-F7E4-4D32-AF8B-82D6AD2AD40A}">
      <dsp:nvSpPr>
        <dsp:cNvPr id="0" name=""/>
        <dsp:cNvSpPr/>
      </dsp:nvSpPr>
      <dsp:spPr>
        <a:xfrm>
          <a:off x="0" y="4574209"/>
          <a:ext cx="5538142" cy="3322885"/>
        </a:xfrm>
        <a:prstGeom prst="rect">
          <a:avLst/>
        </a:prstGeom>
        <a:gradFill rotWithShape="0">
          <a:gsLst>
            <a:gs pos="0">
              <a:srgbClr val="FBB942"/>
            </a:gs>
            <a:gs pos="50000">
              <a:srgbClr val="FAA31A"/>
            </a:gs>
            <a:gs pos="100000">
              <a:srgbClr val="E2930F"/>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000" kern="1200" dirty="0"/>
            <a:t>Priorités principales : prévention de la violence liée aux armes à feu et aux bandes de rue, formation à la désescalade et interventions en </a:t>
          </a:r>
          <a:r>
            <a:rPr lang="fr-CA" sz="2000" kern="1200"/>
            <a:t>santé mentale.</a:t>
          </a:r>
          <a:r>
            <a:rPr lang="en-CA" sz="2000" kern="1200" noProof="0">
              <a:solidFill>
                <a:prstClr val="white"/>
              </a:solidFill>
              <a:latin typeface="Source Sans Pro" panose="020B0503030403020204" pitchFamily="34" charset="0"/>
              <a:ea typeface="Source Sans Pro" panose="020B0503030403020204" pitchFamily="34" charset="0"/>
              <a:cs typeface="+mn-cs"/>
            </a:rPr>
            <a:t>.</a:t>
          </a:r>
          <a:endParaRPr lang="en-CA" sz="2000" kern="1200" noProof="0" dirty="0">
            <a:solidFill>
              <a:prstClr val="white"/>
            </a:solidFill>
            <a:latin typeface="Source Sans Pro" panose="020B0503030403020204" pitchFamily="34" charset="0"/>
            <a:ea typeface="Source Sans Pro" panose="020B0503030403020204" pitchFamily="34" charset="0"/>
            <a:cs typeface="+mn-cs"/>
          </a:endParaRPr>
        </a:p>
      </dsp:txBody>
      <dsp:txXfrm>
        <a:off x="0" y="4574209"/>
        <a:ext cx="5538142" cy="3322885"/>
      </dsp:txXfrm>
    </dsp:sp>
    <dsp:sp modelId="{10086F93-5A3F-4101-8368-CD9C44DF857A}">
      <dsp:nvSpPr>
        <dsp:cNvPr id="0" name=""/>
        <dsp:cNvSpPr/>
      </dsp:nvSpPr>
      <dsp:spPr>
        <a:xfrm>
          <a:off x="6091957" y="4574209"/>
          <a:ext cx="5538142" cy="3322885"/>
        </a:xfrm>
        <a:prstGeom prst="rect">
          <a:avLst/>
        </a:prstGeom>
        <a:gradFill rotWithShape="0">
          <a:gsLst>
            <a:gs pos="0">
              <a:srgbClr val="FBB942"/>
            </a:gs>
            <a:gs pos="50000">
              <a:srgbClr val="FAA31A"/>
            </a:gs>
            <a:gs pos="100000">
              <a:srgbClr val="E2930F"/>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000" kern="1200" dirty="0"/>
            <a:t>Inquiétude croissante concernant les délais d'intervention et la capacité des </a:t>
          </a:r>
          <a:r>
            <a:rPr lang="fr-CA" sz="2000" kern="1200"/>
            <a:t>services policiers.</a:t>
          </a:r>
          <a:endParaRPr lang="en-CA" sz="2000" kern="1200" noProof="0" dirty="0">
            <a:solidFill>
              <a:prstClr val="white"/>
            </a:solidFill>
            <a:latin typeface="Source Sans Pro" panose="020B0503030403020204" pitchFamily="34" charset="0"/>
            <a:ea typeface="Source Sans Pro" panose="020B0503030403020204" pitchFamily="34" charset="0"/>
            <a:cs typeface="+mn-cs"/>
          </a:endParaRPr>
        </a:p>
      </dsp:txBody>
      <dsp:txXfrm>
        <a:off x="6091957" y="4574209"/>
        <a:ext cx="5538142" cy="3322885"/>
      </dsp:txXfrm>
    </dsp:sp>
    <dsp:sp modelId="{8C923DB1-B269-477C-A240-D60B76793019}">
      <dsp:nvSpPr>
        <dsp:cNvPr id="0" name=""/>
        <dsp:cNvSpPr/>
      </dsp:nvSpPr>
      <dsp:spPr>
        <a:xfrm>
          <a:off x="12183914" y="4574209"/>
          <a:ext cx="5538142" cy="3322885"/>
        </a:xfrm>
        <a:prstGeom prst="rect">
          <a:avLst/>
        </a:prstGeom>
        <a:gradFill rotWithShape="0">
          <a:gsLst>
            <a:gs pos="0">
              <a:srgbClr val="FBB942"/>
            </a:gs>
            <a:gs pos="50000">
              <a:srgbClr val="FAA31A"/>
            </a:gs>
            <a:gs pos="100000">
              <a:srgbClr val="E2930F"/>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000" kern="1200" dirty="0"/>
            <a:t>Les résidents veulent que le SPO traite tout le monde équitablement et se concentre </a:t>
          </a:r>
          <a:r>
            <a:rPr lang="fr-CA" sz="2000" kern="1200"/>
            <a:t>sur l'équité</a:t>
          </a:r>
          <a:r>
            <a:rPr lang="en-CA" sz="2000" kern="1200" noProof="0">
              <a:solidFill>
                <a:prstClr val="white"/>
              </a:solidFill>
              <a:latin typeface="Source Sans Pro" panose="020B0503030403020204" pitchFamily="34" charset="0"/>
              <a:ea typeface="Source Sans Pro" panose="020B0503030403020204" pitchFamily="34" charset="0"/>
              <a:cs typeface="+mn-cs"/>
            </a:rPr>
            <a:t>.</a:t>
          </a:r>
          <a:endParaRPr lang="en-CA" sz="2000" kern="1200" noProof="0" dirty="0">
            <a:solidFill>
              <a:prstClr val="white"/>
            </a:solidFill>
            <a:latin typeface="Source Sans Pro" panose="020B0503030403020204" pitchFamily="34" charset="0"/>
            <a:ea typeface="Source Sans Pro" panose="020B0503030403020204" pitchFamily="34" charset="0"/>
            <a:cs typeface="+mn-cs"/>
          </a:endParaRPr>
        </a:p>
      </dsp:txBody>
      <dsp:txXfrm>
        <a:off x="12183914" y="4574209"/>
        <a:ext cx="5538142" cy="33228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FA1D44-6363-FA3B-7413-D66E70CC25E2}"/>
              </a:ext>
            </a:extLst>
          </p:cNvPr>
          <p:cNvSpPr>
            <a:spLocks noGrp="1"/>
          </p:cNvSpPr>
          <p:nvPr>
            <p:ph type="hdr" sz="quarter"/>
          </p:nvPr>
        </p:nvSpPr>
        <p:spPr>
          <a:xfrm>
            <a:off x="0" y="0"/>
            <a:ext cx="4028636" cy="351308"/>
          </a:xfrm>
          <a:prstGeom prst="rect">
            <a:avLst/>
          </a:prstGeom>
        </p:spPr>
        <p:txBody>
          <a:bodyPr vert="horz" lIns="47467" tIns="23733" rIns="47467" bIns="23733" rtlCol="0"/>
          <a:lstStyle>
            <a:lvl1pPr algn="l">
              <a:defRPr sz="600"/>
            </a:lvl1pPr>
          </a:lstStyle>
          <a:p>
            <a:endParaRPr lang="en-US"/>
          </a:p>
        </p:txBody>
      </p:sp>
      <p:sp>
        <p:nvSpPr>
          <p:cNvPr id="3" name="Date Placeholder 2">
            <a:extLst>
              <a:ext uri="{FF2B5EF4-FFF2-40B4-BE49-F238E27FC236}">
                <a16:creationId xmlns:a16="http://schemas.microsoft.com/office/drawing/2014/main" id="{AD22E463-11AA-5640-B1CC-A8591DAE0031}"/>
              </a:ext>
            </a:extLst>
          </p:cNvPr>
          <p:cNvSpPr>
            <a:spLocks noGrp="1"/>
          </p:cNvSpPr>
          <p:nvPr>
            <p:ph type="dt" sz="quarter" idx="1"/>
          </p:nvPr>
        </p:nvSpPr>
        <p:spPr>
          <a:xfrm>
            <a:off x="5265562" y="0"/>
            <a:ext cx="4028636" cy="351308"/>
          </a:xfrm>
          <a:prstGeom prst="rect">
            <a:avLst/>
          </a:prstGeom>
        </p:spPr>
        <p:txBody>
          <a:bodyPr vert="horz" lIns="47467" tIns="23733" rIns="47467" bIns="23733" rtlCol="0"/>
          <a:lstStyle>
            <a:lvl1pPr algn="r">
              <a:defRPr sz="600"/>
            </a:lvl1pPr>
          </a:lstStyle>
          <a:p>
            <a:fld id="{51F8AD7D-E4F3-4E7B-8DE2-D90CB029B5B9}" type="datetimeFigureOut">
              <a:rPr lang="en-US" smtClean="0"/>
              <a:pPr/>
              <a:t>11/6/2025</a:t>
            </a:fld>
            <a:endParaRPr lang="en-US"/>
          </a:p>
        </p:txBody>
      </p:sp>
      <p:sp>
        <p:nvSpPr>
          <p:cNvPr id="4" name="Footer Placeholder 3">
            <a:extLst>
              <a:ext uri="{FF2B5EF4-FFF2-40B4-BE49-F238E27FC236}">
                <a16:creationId xmlns:a16="http://schemas.microsoft.com/office/drawing/2014/main" id="{98CD2716-0BA7-0057-8BB2-931FA749CE42}"/>
              </a:ext>
            </a:extLst>
          </p:cNvPr>
          <p:cNvSpPr>
            <a:spLocks noGrp="1"/>
          </p:cNvSpPr>
          <p:nvPr>
            <p:ph type="ftr" sz="quarter" idx="2"/>
          </p:nvPr>
        </p:nvSpPr>
        <p:spPr>
          <a:xfrm>
            <a:off x="0" y="6659093"/>
            <a:ext cx="4028636" cy="351307"/>
          </a:xfrm>
          <a:prstGeom prst="rect">
            <a:avLst/>
          </a:prstGeom>
        </p:spPr>
        <p:txBody>
          <a:bodyPr vert="horz" lIns="47467" tIns="23733" rIns="47467" bIns="23733" rtlCol="0" anchor="b"/>
          <a:lstStyle>
            <a:lvl1pPr algn="l">
              <a:defRPr sz="600"/>
            </a:lvl1pPr>
          </a:lstStyle>
          <a:p>
            <a:endParaRPr lang="en-US"/>
          </a:p>
        </p:txBody>
      </p:sp>
      <p:sp>
        <p:nvSpPr>
          <p:cNvPr id="5" name="Slide Number Placeholder 4">
            <a:extLst>
              <a:ext uri="{FF2B5EF4-FFF2-40B4-BE49-F238E27FC236}">
                <a16:creationId xmlns:a16="http://schemas.microsoft.com/office/drawing/2014/main" id="{8C69B8A2-FB8E-C2E1-56D2-FB5A753EAB17}"/>
              </a:ext>
            </a:extLst>
          </p:cNvPr>
          <p:cNvSpPr>
            <a:spLocks noGrp="1"/>
          </p:cNvSpPr>
          <p:nvPr>
            <p:ph type="sldNum" sz="quarter" idx="3"/>
          </p:nvPr>
        </p:nvSpPr>
        <p:spPr>
          <a:xfrm>
            <a:off x="5265562" y="6659093"/>
            <a:ext cx="4028636" cy="351307"/>
          </a:xfrm>
          <a:prstGeom prst="rect">
            <a:avLst/>
          </a:prstGeom>
        </p:spPr>
        <p:txBody>
          <a:bodyPr vert="horz" lIns="47467" tIns="23733" rIns="47467" bIns="23733" rtlCol="0" anchor="b"/>
          <a:lstStyle>
            <a:lvl1pPr algn="r">
              <a:defRPr sz="600"/>
            </a:lvl1pPr>
          </a:lstStyle>
          <a:p>
            <a:fld id="{72AB7FF5-5192-42A8-AFE9-52528B89DB68}" type="slidenum">
              <a:rPr lang="en-US" smtClean="0"/>
              <a:pPr/>
              <a:t>‹#›</a:t>
            </a:fld>
            <a:endParaRPr lang="en-US"/>
          </a:p>
        </p:txBody>
      </p:sp>
    </p:spTree>
    <p:extLst>
      <p:ext uri="{BB962C8B-B14F-4D97-AF65-F5344CB8AC3E}">
        <p14:creationId xmlns:p14="http://schemas.microsoft.com/office/powerpoint/2010/main" val="11104037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636" cy="351308"/>
          </a:xfrm>
          <a:prstGeom prst="rect">
            <a:avLst/>
          </a:prstGeom>
        </p:spPr>
        <p:txBody>
          <a:bodyPr vert="horz" lIns="47467" tIns="23733" rIns="47467" bIns="23733" rtlCol="0"/>
          <a:lstStyle>
            <a:lvl1pPr algn="l">
              <a:defRPr sz="600"/>
            </a:lvl1pPr>
          </a:lstStyle>
          <a:p>
            <a:endParaRPr lang="en-CA"/>
          </a:p>
        </p:txBody>
      </p:sp>
      <p:sp>
        <p:nvSpPr>
          <p:cNvPr id="3" name="Date Placeholder 2"/>
          <p:cNvSpPr>
            <a:spLocks noGrp="1"/>
          </p:cNvSpPr>
          <p:nvPr>
            <p:ph type="dt" idx="1"/>
          </p:nvPr>
        </p:nvSpPr>
        <p:spPr>
          <a:xfrm>
            <a:off x="5265562" y="0"/>
            <a:ext cx="4028636" cy="351308"/>
          </a:xfrm>
          <a:prstGeom prst="rect">
            <a:avLst/>
          </a:prstGeom>
        </p:spPr>
        <p:txBody>
          <a:bodyPr vert="horz" lIns="47467" tIns="23733" rIns="47467" bIns="23733" rtlCol="0"/>
          <a:lstStyle>
            <a:lvl1pPr algn="r">
              <a:defRPr sz="600"/>
            </a:lvl1pPr>
          </a:lstStyle>
          <a:p>
            <a:fld id="{38E258A7-30A3-43CF-8063-06C95EB6BBE1}" type="datetimeFigureOut">
              <a:rPr lang="en-CA" smtClean="0"/>
              <a:pPr/>
              <a:t>2025-11-06</a:t>
            </a:fld>
            <a:endParaRPr lang="en-CA"/>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47467" tIns="23733" rIns="47467" bIns="23733" rtlCol="0" anchor="ctr"/>
          <a:lstStyle/>
          <a:p>
            <a:endParaRPr lang="en-CA"/>
          </a:p>
        </p:txBody>
      </p:sp>
      <p:sp>
        <p:nvSpPr>
          <p:cNvPr id="5" name="Notes Placeholder 4"/>
          <p:cNvSpPr>
            <a:spLocks noGrp="1"/>
          </p:cNvSpPr>
          <p:nvPr>
            <p:ph type="body" sz="quarter" idx="3"/>
          </p:nvPr>
        </p:nvSpPr>
        <p:spPr>
          <a:xfrm>
            <a:off x="929347" y="3373337"/>
            <a:ext cx="7437707" cy="2761255"/>
          </a:xfrm>
          <a:prstGeom prst="rect">
            <a:avLst/>
          </a:prstGeom>
        </p:spPr>
        <p:txBody>
          <a:bodyPr vert="horz" lIns="47467" tIns="23733" rIns="47467" bIns="237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9093"/>
            <a:ext cx="4028636" cy="351307"/>
          </a:xfrm>
          <a:prstGeom prst="rect">
            <a:avLst/>
          </a:prstGeom>
        </p:spPr>
        <p:txBody>
          <a:bodyPr vert="horz" lIns="47467" tIns="23733" rIns="47467" bIns="23733" rtlCol="0" anchor="b"/>
          <a:lstStyle>
            <a:lvl1pPr algn="l">
              <a:defRPr sz="600"/>
            </a:lvl1pPr>
          </a:lstStyle>
          <a:p>
            <a:endParaRPr lang="en-CA"/>
          </a:p>
        </p:txBody>
      </p:sp>
      <p:sp>
        <p:nvSpPr>
          <p:cNvPr id="7" name="Slide Number Placeholder 6"/>
          <p:cNvSpPr>
            <a:spLocks noGrp="1"/>
          </p:cNvSpPr>
          <p:nvPr>
            <p:ph type="sldNum" sz="quarter" idx="5"/>
          </p:nvPr>
        </p:nvSpPr>
        <p:spPr>
          <a:xfrm>
            <a:off x="5265562" y="6659093"/>
            <a:ext cx="4028636" cy="351307"/>
          </a:xfrm>
          <a:prstGeom prst="rect">
            <a:avLst/>
          </a:prstGeom>
        </p:spPr>
        <p:txBody>
          <a:bodyPr vert="horz" lIns="47467" tIns="23733" rIns="47467" bIns="23733" rtlCol="0" anchor="b"/>
          <a:lstStyle>
            <a:lvl1pPr algn="r">
              <a:defRPr sz="600"/>
            </a:lvl1pPr>
          </a:lstStyle>
          <a:p>
            <a:fld id="{0B55A9AC-8426-436D-8FE4-82907E640D2F}" type="slidenum">
              <a:rPr lang="en-CA" smtClean="0"/>
              <a:pPr/>
              <a:t>‹#›</a:t>
            </a:fld>
            <a:endParaRPr lang="en-CA"/>
          </a:p>
        </p:txBody>
      </p:sp>
    </p:spTree>
    <p:extLst>
      <p:ext uri="{BB962C8B-B14F-4D97-AF65-F5344CB8AC3E}">
        <p14:creationId xmlns:p14="http://schemas.microsoft.com/office/powerpoint/2010/main" val="42027897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DC5B5-680B-2CE6-9AE0-29DCE8446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39F02-58DE-FCA3-FBF4-460AB6E48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A65E9-17B3-45FD-A290-716AADDD8F8D}"/>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4346AC9-F012-AABD-C2E0-F889374374F9}"/>
              </a:ext>
            </a:extLst>
          </p:cNvPr>
          <p:cNvSpPr>
            <a:spLocks noGrp="1"/>
          </p:cNvSpPr>
          <p:nvPr>
            <p:ph type="ftr"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CA" sz="6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0380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68ACF-39A9-D8AA-3852-082B03D5B2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5CBB0-6AAF-F444-FE4C-83DC97D60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E475F-7230-1F5B-B3C8-D6B23EB5BC85}"/>
              </a:ext>
            </a:extLst>
          </p:cNvPr>
          <p:cNvSpPr>
            <a:spLocks noGrp="1"/>
          </p:cNvSpPr>
          <p:nvPr>
            <p:ph type="body" idx="1"/>
          </p:nvPr>
        </p:nvSpPr>
        <p:spPr/>
        <p:txBody>
          <a:bodyPr/>
          <a:lstStyle/>
          <a:p>
            <a:r>
              <a:rPr lang="en-US" dirty="0"/>
              <a:t>Steve</a:t>
            </a:r>
          </a:p>
        </p:txBody>
      </p:sp>
      <p:sp>
        <p:nvSpPr>
          <p:cNvPr id="4" name="Footer Placeholder 3">
            <a:extLst>
              <a:ext uri="{FF2B5EF4-FFF2-40B4-BE49-F238E27FC236}">
                <a16:creationId xmlns:a16="http://schemas.microsoft.com/office/drawing/2014/main" id="{3E532646-0267-20D2-D318-EAAF04A285CB}"/>
              </a:ext>
            </a:extLst>
          </p:cNvPr>
          <p:cNvSpPr>
            <a:spLocks noGrp="1"/>
          </p:cNvSpPr>
          <p:nvPr>
            <p:ph type="ftr" sz="quarter" idx="4"/>
          </p:nvPr>
        </p:nvSpPr>
        <p:spPr/>
        <p:txBody>
          <a:bodyPr/>
          <a:lstStyle/>
          <a:p>
            <a:endParaRPr lang="en-CA"/>
          </a:p>
        </p:txBody>
      </p:sp>
      <p:sp>
        <p:nvSpPr>
          <p:cNvPr id="5" name="Slide Number Placeholder 4">
            <a:extLst>
              <a:ext uri="{FF2B5EF4-FFF2-40B4-BE49-F238E27FC236}">
                <a16:creationId xmlns:a16="http://schemas.microsoft.com/office/drawing/2014/main" id="{D2186D81-EC51-480A-BE9D-8E11736BA675}"/>
              </a:ext>
            </a:extLst>
          </p:cNvPr>
          <p:cNvSpPr>
            <a:spLocks noGrp="1"/>
          </p:cNvSpPr>
          <p:nvPr>
            <p:ph type="sldNum" sz="quarter" idx="5"/>
          </p:nvPr>
        </p:nvSpPr>
        <p:spPr/>
        <p:txBody>
          <a:bodyPr/>
          <a:lstStyle/>
          <a:p>
            <a:fld id="{0B55A9AC-8426-436D-8FE4-82907E640D2F}" type="slidenum">
              <a:rPr lang="en-CA" smtClean="0"/>
              <a:t>33</a:t>
            </a:fld>
            <a:endParaRPr lang="en-CA"/>
          </a:p>
        </p:txBody>
      </p:sp>
    </p:spTree>
    <p:extLst>
      <p:ext uri="{BB962C8B-B14F-4D97-AF65-F5344CB8AC3E}">
        <p14:creationId xmlns:p14="http://schemas.microsoft.com/office/powerpoint/2010/main" val="360861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0.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Title Slide">
    <p:spTree>
      <p:nvGrpSpPr>
        <p:cNvPr id="1" name=""/>
        <p:cNvGrpSpPr/>
        <p:nvPr/>
      </p:nvGrpSpPr>
      <p:grpSpPr>
        <a:xfrm>
          <a:off x="0" y="0"/>
          <a:ext cx="0" cy="0"/>
          <a:chOff x="0" y="0"/>
          <a:chExt cx="0" cy="0"/>
        </a:xfrm>
      </p:grpSpPr>
      <p:sp>
        <p:nvSpPr>
          <p:cNvPr id="8" name="Title 24">
            <a:extLst>
              <a:ext uri="{FF2B5EF4-FFF2-40B4-BE49-F238E27FC236}">
                <a16:creationId xmlns:a16="http://schemas.microsoft.com/office/drawing/2014/main" id="{B0930B16-86B6-5DC0-60A8-6E131F1B84DA}"/>
              </a:ext>
            </a:extLst>
          </p:cNvPr>
          <p:cNvSpPr>
            <a:spLocks noGrp="1"/>
          </p:cNvSpPr>
          <p:nvPr>
            <p:ph type="title" hasCustomPrompt="1"/>
          </p:nvPr>
        </p:nvSpPr>
        <p:spPr>
          <a:xfrm>
            <a:off x="5610593" y="4206875"/>
            <a:ext cx="8884502" cy="1143000"/>
          </a:xfrm>
          <a:prstGeom prst="rect">
            <a:avLst/>
          </a:prstGeom>
        </p:spPr>
        <p:txBody>
          <a:bodyPr/>
          <a:lstStyle>
            <a:lvl1pPr algn="ctr">
              <a:defRPr sz="7200" b="1">
                <a:solidFill>
                  <a:srgbClr val="223A66"/>
                </a:solidFill>
                <a:latin typeface="Verdana" panose="020B0604030504040204" pitchFamily="34" charset="0"/>
                <a:ea typeface="Verdana" panose="020B0604030504040204" pitchFamily="34" charset="0"/>
              </a:defRPr>
            </a:lvl1pPr>
          </a:lstStyle>
          <a:p>
            <a:r>
              <a:rPr lang="en-US"/>
              <a:t>Click to edit title</a:t>
            </a:r>
            <a:endParaRPr lang="en-CA"/>
          </a:p>
        </p:txBody>
      </p:sp>
      <p:sp>
        <p:nvSpPr>
          <p:cNvPr id="9" name="Text Placeholder 31">
            <a:extLst>
              <a:ext uri="{FF2B5EF4-FFF2-40B4-BE49-F238E27FC236}">
                <a16:creationId xmlns:a16="http://schemas.microsoft.com/office/drawing/2014/main" id="{74C7135E-C747-114C-0B87-6D0F2EC856E8}"/>
              </a:ext>
            </a:extLst>
          </p:cNvPr>
          <p:cNvSpPr>
            <a:spLocks noGrp="1"/>
          </p:cNvSpPr>
          <p:nvPr>
            <p:ph type="body" sz="quarter" idx="10" hasCustomPrompt="1"/>
          </p:nvPr>
        </p:nvSpPr>
        <p:spPr>
          <a:xfrm>
            <a:off x="5740342" y="5654675"/>
            <a:ext cx="8625004" cy="762000"/>
          </a:xfrm>
          <a:prstGeom prst="rect">
            <a:avLst/>
          </a:prstGeom>
        </p:spPr>
        <p:txBody>
          <a:bodyPr/>
          <a:lstStyle>
            <a:lvl1pPr algn="ctr">
              <a:defRPr sz="4400">
                <a:solidFill>
                  <a:srgbClr val="223A66"/>
                </a:solidFill>
                <a:latin typeface="Verdana" panose="020B0604030504040204" pitchFamily="34" charset="0"/>
                <a:ea typeface="Verdana" panose="020B0604030504040204" pitchFamily="34" charset="0"/>
              </a:defRPr>
            </a:lvl1pPr>
          </a:lstStyle>
          <a:p>
            <a:pPr lvl="0"/>
            <a:r>
              <a:rPr lang="en-US"/>
              <a:t>Click to edit subtitle</a:t>
            </a:r>
          </a:p>
        </p:txBody>
      </p:sp>
    </p:spTree>
    <p:extLst>
      <p:ext uri="{BB962C8B-B14F-4D97-AF65-F5344CB8AC3E}">
        <p14:creationId xmlns:p14="http://schemas.microsoft.com/office/powerpoint/2010/main" val="309161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03 - Insert Photo">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8E28694-F6EE-FBF4-2A78-0EB6F2ADE934}"/>
              </a:ext>
            </a:extLst>
          </p:cNvPr>
          <p:cNvSpPr>
            <a:spLocks noGrp="1" noRot="1" noMove="1" noResize="1" noEditPoints="1" noAdjustHandles="1" noChangeArrowheads="1" noChangeShapeType="1"/>
          </p:cNvSpPr>
          <p:nvPr userDrawn="1"/>
        </p:nvSpPr>
        <p:spPr>
          <a:xfrm rot="5400000">
            <a:off x="4398167" y="-4397372"/>
            <a:ext cx="11309352" cy="20104100"/>
          </a:xfrm>
          <a:custGeom>
            <a:avLst/>
            <a:gdLst>
              <a:gd name="connsiteX0" fmla="*/ 0 w 2207002"/>
              <a:gd name="connsiteY0" fmla="*/ 0 h 2207002"/>
              <a:gd name="connsiteX1" fmla="*/ 2207003 w 2207002"/>
              <a:gd name="connsiteY1" fmla="*/ 0 h 2207002"/>
              <a:gd name="connsiteX2" fmla="*/ 2207003 w 2207002"/>
              <a:gd name="connsiteY2" fmla="*/ 2207003 h 2207002"/>
              <a:gd name="connsiteX3" fmla="*/ 0 w 2207002"/>
              <a:gd name="connsiteY3" fmla="*/ 2207003 h 2207002"/>
            </a:gdLst>
            <a:ahLst/>
            <a:cxnLst>
              <a:cxn ang="0">
                <a:pos x="connsiteX0" y="connsiteY0"/>
              </a:cxn>
              <a:cxn ang="0">
                <a:pos x="connsiteX1" y="connsiteY1"/>
              </a:cxn>
              <a:cxn ang="0">
                <a:pos x="connsiteX2" y="connsiteY2"/>
              </a:cxn>
              <a:cxn ang="0">
                <a:pos x="connsiteX3" y="connsiteY3"/>
              </a:cxn>
            </a:cxnLst>
            <a:rect l="l" t="t" r="r" b="b"/>
            <a:pathLst>
              <a:path w="2207002" h="2207002">
                <a:moveTo>
                  <a:pt x="0" y="0"/>
                </a:moveTo>
                <a:lnTo>
                  <a:pt x="2207003" y="0"/>
                </a:lnTo>
                <a:lnTo>
                  <a:pt x="2207003" y="2207003"/>
                </a:lnTo>
                <a:lnTo>
                  <a:pt x="0" y="2207003"/>
                </a:lnTo>
                <a:close/>
              </a:path>
            </a:pathLst>
          </a:custGeom>
          <a:solidFill>
            <a:srgbClr val="223A66"/>
          </a:solidFill>
          <a:ln w="13986" cap="flat">
            <a:noFill/>
            <a:prstDash val="solid"/>
            <a:miter/>
          </a:ln>
        </p:spPr>
        <p:txBody>
          <a:bodyPr rtlCol="0" anchor="ctr"/>
          <a:lstStyle/>
          <a:p>
            <a:endParaRPr lang="en-CA"/>
          </a:p>
        </p:txBody>
      </p:sp>
      <p:grpSp>
        <p:nvGrpSpPr>
          <p:cNvPr id="18" name="Group 17">
            <a:extLst>
              <a:ext uri="{FF2B5EF4-FFF2-40B4-BE49-F238E27FC236}">
                <a16:creationId xmlns:a16="http://schemas.microsoft.com/office/drawing/2014/main" id="{BB7FE4A4-EBED-5213-7CDC-E8C8077846A8}"/>
              </a:ext>
            </a:extLst>
          </p:cNvPr>
          <p:cNvGrpSpPr>
            <a:grpSpLocks noGrp="1" noUngrp="1" noRot="1" noMove="1" noResize="1"/>
          </p:cNvGrpSpPr>
          <p:nvPr userDrawn="1"/>
        </p:nvGrpSpPr>
        <p:grpSpPr>
          <a:xfrm>
            <a:off x="9056584" y="0"/>
            <a:ext cx="8258176" cy="11309350"/>
            <a:chOff x="9055790" y="0"/>
            <a:chExt cx="8258176" cy="11309350"/>
          </a:xfrm>
        </p:grpSpPr>
        <p:sp>
          <p:nvSpPr>
            <p:cNvPr id="19" name="Freeform: Shape 18">
              <a:extLst>
                <a:ext uri="{FF2B5EF4-FFF2-40B4-BE49-F238E27FC236}">
                  <a16:creationId xmlns:a16="http://schemas.microsoft.com/office/drawing/2014/main" id="{EFF9D76F-4AC1-9870-A5EB-0922F17EC2D5}"/>
                </a:ext>
              </a:extLst>
            </p:cNvPr>
            <p:cNvSpPr>
              <a:spLocks noGrp="1" noRot="1" noMove="1" noResize="1" noEditPoints="1" noAdjustHandles="1" noChangeArrowheads="1" noChangeShapeType="1"/>
            </p:cNvSpPr>
            <p:nvPr/>
          </p:nvSpPr>
          <p:spPr>
            <a:xfrm flipH="1">
              <a:off x="9871075" y="0"/>
              <a:ext cx="5408613" cy="11309350"/>
            </a:xfrm>
            <a:custGeom>
              <a:avLst/>
              <a:gdLst>
                <a:gd name="connsiteX0" fmla="*/ 2603193 w 5408613"/>
                <a:gd name="connsiteY0" fmla="*/ 0 h 11309350"/>
                <a:gd name="connsiteX1" fmla="*/ 873847 w 5408613"/>
                <a:gd name="connsiteY1" fmla="*/ 0 h 11309350"/>
                <a:gd name="connsiteX2" fmla="*/ 3679267 w 5408613"/>
                <a:gd name="connsiteY2" fmla="*/ 4892678 h 11309350"/>
                <a:gd name="connsiteX3" fmla="*/ 0 w 5408613"/>
                <a:gd name="connsiteY3" fmla="*/ 11309350 h 11309350"/>
                <a:gd name="connsiteX4" fmla="*/ 1729346 w 5408613"/>
                <a:gd name="connsiteY4" fmla="*/ 11309350 h 11309350"/>
                <a:gd name="connsiteX5" fmla="*/ 5408613 w 5408613"/>
                <a:gd name="connsiteY5" fmla="*/ 4892678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3" h="11309350">
                  <a:moveTo>
                    <a:pt x="2603193" y="0"/>
                  </a:moveTo>
                  <a:lnTo>
                    <a:pt x="873847" y="0"/>
                  </a:lnTo>
                  <a:lnTo>
                    <a:pt x="3679267" y="4892678"/>
                  </a:lnTo>
                  <a:lnTo>
                    <a:pt x="0" y="11309350"/>
                  </a:lnTo>
                  <a:lnTo>
                    <a:pt x="1729346" y="11309350"/>
                  </a:lnTo>
                  <a:lnTo>
                    <a:pt x="5408613" y="489267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0" name="Freeform: Shape 19">
              <a:extLst>
                <a:ext uri="{FF2B5EF4-FFF2-40B4-BE49-F238E27FC236}">
                  <a16:creationId xmlns:a16="http://schemas.microsoft.com/office/drawing/2014/main" id="{DA634A59-105B-AACC-781C-31C8934E2A6E}"/>
                </a:ext>
              </a:extLst>
            </p:cNvPr>
            <p:cNvSpPr>
              <a:spLocks noGrp="1" noRot="1" noMove="1" noResize="1" noEditPoints="1" noAdjustHandles="1" noChangeArrowheads="1" noChangeShapeType="1"/>
            </p:cNvSpPr>
            <p:nvPr/>
          </p:nvSpPr>
          <p:spPr>
            <a:xfrm flipH="1">
              <a:off x="9651998" y="0"/>
              <a:ext cx="5408612" cy="11309348"/>
            </a:xfrm>
            <a:custGeom>
              <a:avLst/>
              <a:gdLst>
                <a:gd name="connsiteX0" fmla="*/ 2603192 w 5408612"/>
                <a:gd name="connsiteY0" fmla="*/ 0 h 11309348"/>
                <a:gd name="connsiteX1" fmla="*/ 873846 w 5408612"/>
                <a:gd name="connsiteY1" fmla="*/ 0 h 11309348"/>
                <a:gd name="connsiteX2" fmla="*/ 3679266 w 5408612"/>
                <a:gd name="connsiteY2" fmla="*/ 4892677 h 11309348"/>
                <a:gd name="connsiteX3" fmla="*/ 0 w 5408612"/>
                <a:gd name="connsiteY3" fmla="*/ 11309348 h 11309348"/>
                <a:gd name="connsiteX4" fmla="*/ 1729346 w 5408612"/>
                <a:gd name="connsiteY4" fmla="*/ 11309348 h 11309348"/>
                <a:gd name="connsiteX5" fmla="*/ 5408612 w 5408612"/>
                <a:gd name="connsiteY5" fmla="*/ 4892677 h 113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11309348">
                  <a:moveTo>
                    <a:pt x="2603192" y="0"/>
                  </a:moveTo>
                  <a:lnTo>
                    <a:pt x="873846" y="0"/>
                  </a:lnTo>
                  <a:lnTo>
                    <a:pt x="3679266" y="4892677"/>
                  </a:lnTo>
                  <a:lnTo>
                    <a:pt x="0" y="11309348"/>
                  </a:lnTo>
                  <a:lnTo>
                    <a:pt x="1729346" y="11309348"/>
                  </a:lnTo>
                  <a:lnTo>
                    <a:pt x="5408612" y="4892677"/>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1" name="Freeform: Shape 20" hidden="1">
              <a:extLst>
                <a:ext uri="{FF2B5EF4-FFF2-40B4-BE49-F238E27FC236}">
                  <a16:creationId xmlns:a16="http://schemas.microsoft.com/office/drawing/2014/main" id="{2E3350D5-8565-62C6-788F-3AD6C829D85E}"/>
                </a:ext>
              </a:extLst>
            </p:cNvPr>
            <p:cNvSpPr>
              <a:spLocks noGrp="1" noRot="1" noMove="1" noResize="1" noEditPoints="1" noAdjustHandles="1" noChangeArrowheads="1" noChangeShapeType="1"/>
            </p:cNvSpPr>
            <p:nvPr/>
          </p:nvSpPr>
          <p:spPr>
            <a:xfrm flipH="1">
              <a:off x="11905354" y="0"/>
              <a:ext cx="5408612" cy="11309348"/>
            </a:xfrm>
            <a:custGeom>
              <a:avLst/>
              <a:gdLst>
                <a:gd name="connsiteX0" fmla="*/ 2603192 w 5408612"/>
                <a:gd name="connsiteY0" fmla="*/ 0 h 11309348"/>
                <a:gd name="connsiteX1" fmla="*/ 873846 w 5408612"/>
                <a:gd name="connsiteY1" fmla="*/ 0 h 11309348"/>
                <a:gd name="connsiteX2" fmla="*/ 3679266 w 5408612"/>
                <a:gd name="connsiteY2" fmla="*/ 4892678 h 11309348"/>
                <a:gd name="connsiteX3" fmla="*/ 0 w 5408612"/>
                <a:gd name="connsiteY3" fmla="*/ 11309348 h 11309348"/>
                <a:gd name="connsiteX4" fmla="*/ 1729346 w 5408612"/>
                <a:gd name="connsiteY4" fmla="*/ 11309348 h 11309348"/>
                <a:gd name="connsiteX5" fmla="*/ 5408612 w 5408612"/>
                <a:gd name="connsiteY5" fmla="*/ 4892678 h 113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11309348">
                  <a:moveTo>
                    <a:pt x="2603192" y="0"/>
                  </a:moveTo>
                  <a:lnTo>
                    <a:pt x="873846" y="0"/>
                  </a:lnTo>
                  <a:lnTo>
                    <a:pt x="3679266" y="4892678"/>
                  </a:lnTo>
                  <a:lnTo>
                    <a:pt x="0" y="11309348"/>
                  </a:lnTo>
                  <a:lnTo>
                    <a:pt x="1729346" y="11309348"/>
                  </a:lnTo>
                  <a:lnTo>
                    <a:pt x="5408612" y="4892678"/>
                  </a:lnTo>
                  <a:close/>
                </a:path>
              </a:pathLst>
            </a:custGeom>
            <a:solidFill>
              <a:srgbClr val="A7A9AC">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2" name="Freeform: Shape 21">
              <a:extLst>
                <a:ext uri="{FF2B5EF4-FFF2-40B4-BE49-F238E27FC236}">
                  <a16:creationId xmlns:a16="http://schemas.microsoft.com/office/drawing/2014/main" id="{E3258A9C-7E12-B3FA-57CB-D7A8783FB3DF}"/>
                </a:ext>
              </a:extLst>
            </p:cNvPr>
            <p:cNvSpPr>
              <a:spLocks noGrp="1" noRot="1" noMove="1" noResize="1" noEditPoints="1" noAdjustHandles="1" noChangeArrowheads="1" noChangeShapeType="1"/>
            </p:cNvSpPr>
            <p:nvPr/>
          </p:nvSpPr>
          <p:spPr>
            <a:xfrm flipH="1">
              <a:off x="9055790" y="0"/>
              <a:ext cx="5408611" cy="11309348"/>
            </a:xfrm>
            <a:custGeom>
              <a:avLst/>
              <a:gdLst>
                <a:gd name="connsiteX0" fmla="*/ 2603191 w 5408611"/>
                <a:gd name="connsiteY0" fmla="*/ 0 h 11309348"/>
                <a:gd name="connsiteX1" fmla="*/ 873845 w 5408611"/>
                <a:gd name="connsiteY1" fmla="*/ 0 h 11309348"/>
                <a:gd name="connsiteX2" fmla="*/ 3679265 w 5408611"/>
                <a:gd name="connsiteY2" fmla="*/ 4892677 h 11309348"/>
                <a:gd name="connsiteX3" fmla="*/ 0 w 5408611"/>
                <a:gd name="connsiteY3" fmla="*/ 11309348 h 11309348"/>
                <a:gd name="connsiteX4" fmla="*/ 1729346 w 5408611"/>
                <a:gd name="connsiteY4" fmla="*/ 11309348 h 11309348"/>
                <a:gd name="connsiteX5" fmla="*/ 5408611 w 5408611"/>
                <a:gd name="connsiteY5" fmla="*/ 4892677 h 113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1" h="11309348">
                  <a:moveTo>
                    <a:pt x="2603191" y="0"/>
                  </a:moveTo>
                  <a:lnTo>
                    <a:pt x="873845" y="0"/>
                  </a:lnTo>
                  <a:lnTo>
                    <a:pt x="3679265" y="4892677"/>
                  </a:lnTo>
                  <a:lnTo>
                    <a:pt x="0" y="11309348"/>
                  </a:lnTo>
                  <a:lnTo>
                    <a:pt x="1729346" y="11309348"/>
                  </a:lnTo>
                  <a:lnTo>
                    <a:pt x="5408611" y="4892677"/>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sp>
        <p:nvSpPr>
          <p:cNvPr id="13" name="Picture Placeholder 12">
            <a:extLst>
              <a:ext uri="{FF2B5EF4-FFF2-40B4-BE49-F238E27FC236}">
                <a16:creationId xmlns:a16="http://schemas.microsoft.com/office/drawing/2014/main" id="{CAD6FEE6-7667-446C-1E32-DA48322A2CB9}"/>
              </a:ext>
            </a:extLst>
          </p:cNvPr>
          <p:cNvSpPr>
            <a:spLocks noGrp="1"/>
          </p:cNvSpPr>
          <p:nvPr>
            <p:ph type="pic" sz="quarter" idx="11"/>
          </p:nvPr>
        </p:nvSpPr>
        <p:spPr>
          <a:xfrm>
            <a:off x="11591924" y="1"/>
            <a:ext cx="8512175" cy="11312525"/>
          </a:xfrm>
          <a:custGeom>
            <a:avLst/>
            <a:gdLst>
              <a:gd name="connsiteX0" fmla="*/ 0 w 8526462"/>
              <a:gd name="connsiteY0" fmla="*/ 0 h 11217275"/>
              <a:gd name="connsiteX1" fmla="*/ 8526462 w 8526462"/>
              <a:gd name="connsiteY1" fmla="*/ 0 h 11217275"/>
              <a:gd name="connsiteX2" fmla="*/ 8526462 w 8526462"/>
              <a:gd name="connsiteY2" fmla="*/ 11217275 h 11217275"/>
              <a:gd name="connsiteX3" fmla="*/ 0 w 8526462"/>
              <a:gd name="connsiteY3" fmla="*/ 11217275 h 11217275"/>
              <a:gd name="connsiteX4" fmla="*/ 0 w 8526462"/>
              <a:gd name="connsiteY4" fmla="*/ 0 h 11217275"/>
              <a:gd name="connsiteX0" fmla="*/ 4763 w 8531225"/>
              <a:gd name="connsiteY0" fmla="*/ 0 h 11217275"/>
              <a:gd name="connsiteX1" fmla="*/ 8531225 w 8531225"/>
              <a:gd name="connsiteY1" fmla="*/ 0 h 11217275"/>
              <a:gd name="connsiteX2" fmla="*/ 8531225 w 8531225"/>
              <a:gd name="connsiteY2" fmla="*/ 11217275 h 11217275"/>
              <a:gd name="connsiteX3" fmla="*/ 4763 w 8531225"/>
              <a:gd name="connsiteY3" fmla="*/ 11217275 h 11217275"/>
              <a:gd name="connsiteX4" fmla="*/ 0 w 8531225"/>
              <a:gd name="connsiteY4" fmla="*/ 4905375 h 11217275"/>
              <a:gd name="connsiteX5" fmla="*/ 4763 w 8531225"/>
              <a:gd name="connsiteY5" fmla="*/ 0 h 11217275"/>
              <a:gd name="connsiteX0" fmla="*/ 2757488 w 8531225"/>
              <a:gd name="connsiteY0" fmla="*/ 9525 h 11217275"/>
              <a:gd name="connsiteX1" fmla="*/ 8531225 w 8531225"/>
              <a:gd name="connsiteY1" fmla="*/ 0 h 11217275"/>
              <a:gd name="connsiteX2" fmla="*/ 8531225 w 8531225"/>
              <a:gd name="connsiteY2" fmla="*/ 11217275 h 11217275"/>
              <a:gd name="connsiteX3" fmla="*/ 4763 w 8531225"/>
              <a:gd name="connsiteY3" fmla="*/ 11217275 h 11217275"/>
              <a:gd name="connsiteX4" fmla="*/ 0 w 8531225"/>
              <a:gd name="connsiteY4" fmla="*/ 4905375 h 11217275"/>
              <a:gd name="connsiteX5" fmla="*/ 2757488 w 8531225"/>
              <a:gd name="connsiteY5" fmla="*/ 9525 h 11217275"/>
              <a:gd name="connsiteX0" fmla="*/ 2757488 w 8531225"/>
              <a:gd name="connsiteY0" fmla="*/ 9525 h 11217275"/>
              <a:gd name="connsiteX1" fmla="*/ 8531225 w 8531225"/>
              <a:gd name="connsiteY1" fmla="*/ 0 h 11217275"/>
              <a:gd name="connsiteX2" fmla="*/ 8531225 w 8531225"/>
              <a:gd name="connsiteY2" fmla="*/ 11217275 h 11217275"/>
              <a:gd name="connsiteX3" fmla="*/ 4763 w 8531225"/>
              <a:gd name="connsiteY3" fmla="*/ 11217275 h 11217275"/>
              <a:gd name="connsiteX4" fmla="*/ 0 w 8531225"/>
              <a:gd name="connsiteY4" fmla="*/ 4905375 h 11217275"/>
              <a:gd name="connsiteX5" fmla="*/ 2757488 w 8531225"/>
              <a:gd name="connsiteY5" fmla="*/ 9525 h 11217275"/>
              <a:gd name="connsiteX0" fmla="*/ 2824163 w 8531225"/>
              <a:gd name="connsiteY0" fmla="*/ 0 h 11217275"/>
              <a:gd name="connsiteX1" fmla="*/ 8531225 w 8531225"/>
              <a:gd name="connsiteY1" fmla="*/ 0 h 11217275"/>
              <a:gd name="connsiteX2" fmla="*/ 8531225 w 8531225"/>
              <a:gd name="connsiteY2" fmla="*/ 11217275 h 11217275"/>
              <a:gd name="connsiteX3" fmla="*/ 4763 w 8531225"/>
              <a:gd name="connsiteY3" fmla="*/ 11217275 h 11217275"/>
              <a:gd name="connsiteX4" fmla="*/ 0 w 8531225"/>
              <a:gd name="connsiteY4" fmla="*/ 4905375 h 11217275"/>
              <a:gd name="connsiteX5" fmla="*/ 2824163 w 8531225"/>
              <a:gd name="connsiteY5" fmla="*/ 0 h 11217275"/>
              <a:gd name="connsiteX0" fmla="*/ 2824163 w 8531225"/>
              <a:gd name="connsiteY0" fmla="*/ 0 h 11303000"/>
              <a:gd name="connsiteX1" fmla="*/ 8531225 w 8531225"/>
              <a:gd name="connsiteY1" fmla="*/ 0 h 11303000"/>
              <a:gd name="connsiteX2" fmla="*/ 8531225 w 8531225"/>
              <a:gd name="connsiteY2" fmla="*/ 11217275 h 11303000"/>
              <a:gd name="connsiteX3" fmla="*/ 3643313 w 8531225"/>
              <a:gd name="connsiteY3" fmla="*/ 11303000 h 11303000"/>
              <a:gd name="connsiteX4" fmla="*/ 0 w 8531225"/>
              <a:gd name="connsiteY4" fmla="*/ 4905375 h 11303000"/>
              <a:gd name="connsiteX5" fmla="*/ 2824163 w 8531225"/>
              <a:gd name="connsiteY5" fmla="*/ 0 h 11303000"/>
              <a:gd name="connsiteX0" fmla="*/ 2824163 w 8531225"/>
              <a:gd name="connsiteY0" fmla="*/ 0 h 11303000"/>
              <a:gd name="connsiteX1" fmla="*/ 8531225 w 8531225"/>
              <a:gd name="connsiteY1" fmla="*/ 0 h 11303000"/>
              <a:gd name="connsiteX2" fmla="*/ 8521700 w 8531225"/>
              <a:gd name="connsiteY2" fmla="*/ 11303000 h 11303000"/>
              <a:gd name="connsiteX3" fmla="*/ 3643313 w 8531225"/>
              <a:gd name="connsiteY3" fmla="*/ 11303000 h 11303000"/>
              <a:gd name="connsiteX4" fmla="*/ 0 w 8531225"/>
              <a:gd name="connsiteY4" fmla="*/ 4905375 h 11303000"/>
              <a:gd name="connsiteX5" fmla="*/ 2824163 w 8531225"/>
              <a:gd name="connsiteY5" fmla="*/ 0 h 11303000"/>
              <a:gd name="connsiteX0" fmla="*/ 2824163 w 8531225"/>
              <a:gd name="connsiteY0" fmla="*/ 0 h 11303000"/>
              <a:gd name="connsiteX1" fmla="*/ 8531225 w 8531225"/>
              <a:gd name="connsiteY1" fmla="*/ 0 h 11303000"/>
              <a:gd name="connsiteX2" fmla="*/ 8521700 w 8531225"/>
              <a:gd name="connsiteY2" fmla="*/ 11303000 h 11303000"/>
              <a:gd name="connsiteX3" fmla="*/ 3643313 w 8531225"/>
              <a:gd name="connsiteY3" fmla="*/ 11303000 h 11303000"/>
              <a:gd name="connsiteX4" fmla="*/ 0 w 8531225"/>
              <a:gd name="connsiteY4" fmla="*/ 4905375 h 11303000"/>
              <a:gd name="connsiteX5" fmla="*/ 2824163 w 8531225"/>
              <a:gd name="connsiteY5" fmla="*/ 0 h 11303000"/>
              <a:gd name="connsiteX0" fmla="*/ 2824163 w 8531225"/>
              <a:gd name="connsiteY0" fmla="*/ 0 h 11312525"/>
              <a:gd name="connsiteX1" fmla="*/ 8531225 w 8531225"/>
              <a:gd name="connsiteY1" fmla="*/ 0 h 11312525"/>
              <a:gd name="connsiteX2" fmla="*/ 8521700 w 8531225"/>
              <a:gd name="connsiteY2" fmla="*/ 11303000 h 11312525"/>
              <a:gd name="connsiteX3" fmla="*/ 3709988 w 8531225"/>
              <a:gd name="connsiteY3" fmla="*/ 11312525 h 11312525"/>
              <a:gd name="connsiteX4" fmla="*/ 0 w 8531225"/>
              <a:gd name="connsiteY4" fmla="*/ 4905375 h 11312525"/>
              <a:gd name="connsiteX5" fmla="*/ 2824163 w 8531225"/>
              <a:gd name="connsiteY5" fmla="*/ 0 h 11312525"/>
              <a:gd name="connsiteX0" fmla="*/ 2671763 w 8378825"/>
              <a:gd name="connsiteY0" fmla="*/ 0 h 11312525"/>
              <a:gd name="connsiteX1" fmla="*/ 8378825 w 8378825"/>
              <a:gd name="connsiteY1" fmla="*/ 0 h 11312525"/>
              <a:gd name="connsiteX2" fmla="*/ 8369300 w 8378825"/>
              <a:gd name="connsiteY2" fmla="*/ 11303000 h 11312525"/>
              <a:gd name="connsiteX3" fmla="*/ 3557588 w 8378825"/>
              <a:gd name="connsiteY3" fmla="*/ 11312525 h 11312525"/>
              <a:gd name="connsiteX4" fmla="*/ 0 w 8378825"/>
              <a:gd name="connsiteY4" fmla="*/ 4972050 h 11312525"/>
              <a:gd name="connsiteX5" fmla="*/ 2671763 w 8378825"/>
              <a:gd name="connsiteY5" fmla="*/ 0 h 11312525"/>
              <a:gd name="connsiteX0" fmla="*/ 2805113 w 8512175"/>
              <a:gd name="connsiteY0" fmla="*/ 0 h 11312525"/>
              <a:gd name="connsiteX1" fmla="*/ 8512175 w 8512175"/>
              <a:gd name="connsiteY1" fmla="*/ 0 h 11312525"/>
              <a:gd name="connsiteX2" fmla="*/ 8502650 w 8512175"/>
              <a:gd name="connsiteY2" fmla="*/ 11303000 h 11312525"/>
              <a:gd name="connsiteX3" fmla="*/ 3690938 w 8512175"/>
              <a:gd name="connsiteY3" fmla="*/ 11312525 h 11312525"/>
              <a:gd name="connsiteX4" fmla="*/ 0 w 8512175"/>
              <a:gd name="connsiteY4" fmla="*/ 4905375 h 11312525"/>
              <a:gd name="connsiteX5" fmla="*/ 2805113 w 8512175"/>
              <a:gd name="connsiteY5" fmla="*/ 0 h 113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2175" h="11312525">
                <a:moveTo>
                  <a:pt x="2805113" y="0"/>
                </a:moveTo>
                <a:lnTo>
                  <a:pt x="8512175" y="0"/>
                </a:lnTo>
                <a:lnTo>
                  <a:pt x="8502650" y="11303000"/>
                </a:lnTo>
                <a:lnTo>
                  <a:pt x="3690938" y="11312525"/>
                </a:lnTo>
                <a:lnTo>
                  <a:pt x="0" y="4905375"/>
                </a:lnTo>
                <a:lnTo>
                  <a:pt x="2805113" y="0"/>
                </a:lnTo>
                <a:close/>
              </a:path>
            </a:pathLst>
          </a:custGeom>
        </p:spPr>
        <p:txBody>
          <a:bodyPr/>
          <a:lstStyle/>
          <a:p>
            <a:endParaRPr lang="en-CA"/>
          </a:p>
        </p:txBody>
      </p:sp>
      <p:sp>
        <p:nvSpPr>
          <p:cNvPr id="14" name="Freeform: Shape 13">
            <a:extLst>
              <a:ext uri="{FF2B5EF4-FFF2-40B4-BE49-F238E27FC236}">
                <a16:creationId xmlns:a16="http://schemas.microsoft.com/office/drawing/2014/main" id="{31C5359F-E3D3-E8B9-4601-69EF2618C090}"/>
              </a:ext>
            </a:extLst>
          </p:cNvPr>
          <p:cNvSpPr/>
          <p:nvPr userDrawn="1"/>
        </p:nvSpPr>
        <p:spPr>
          <a:xfrm>
            <a:off x="12696825" y="337185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31">
            <a:extLst>
              <a:ext uri="{FF2B5EF4-FFF2-40B4-BE49-F238E27FC236}">
                <a16:creationId xmlns:a16="http://schemas.microsoft.com/office/drawing/2014/main" id="{398FB822-FE9D-3AFB-EDE5-5C6898CAE26C}"/>
              </a:ext>
            </a:extLst>
          </p:cNvPr>
          <p:cNvSpPr>
            <a:spLocks noGrp="1"/>
          </p:cNvSpPr>
          <p:nvPr>
            <p:ph type="body" sz="quarter" idx="12" hasCustomPrompt="1"/>
          </p:nvPr>
        </p:nvSpPr>
        <p:spPr>
          <a:xfrm>
            <a:off x="787360" y="5684227"/>
            <a:ext cx="6800198" cy="762000"/>
          </a:xfrm>
          <a:prstGeom prst="rect">
            <a:avLst/>
          </a:prstGeom>
        </p:spPr>
        <p:txBody>
          <a:bodyPr/>
          <a:lstStyle>
            <a:lvl1pPr>
              <a:defRPr sz="4000">
                <a:solidFill>
                  <a:schemeClr val="bg1"/>
                </a:solidFill>
                <a:latin typeface="Verdana" panose="020B0604030504040204" pitchFamily="34" charset="0"/>
                <a:ea typeface="Verdana" panose="020B0604030504040204" pitchFamily="34" charset="0"/>
              </a:defRPr>
            </a:lvl1pPr>
          </a:lstStyle>
          <a:p>
            <a:pPr lvl="0"/>
            <a:r>
              <a:rPr lang="en-US"/>
              <a:t>Click to edit subtitle</a:t>
            </a:r>
          </a:p>
        </p:txBody>
      </p:sp>
      <p:sp>
        <p:nvSpPr>
          <p:cNvPr id="4" name="Title 24">
            <a:extLst>
              <a:ext uri="{FF2B5EF4-FFF2-40B4-BE49-F238E27FC236}">
                <a16:creationId xmlns:a16="http://schemas.microsoft.com/office/drawing/2014/main" id="{CB01AED7-FC11-9B44-4C3F-806402176949}"/>
              </a:ext>
            </a:extLst>
          </p:cNvPr>
          <p:cNvSpPr>
            <a:spLocks noGrp="1"/>
          </p:cNvSpPr>
          <p:nvPr>
            <p:ph type="title" hasCustomPrompt="1"/>
          </p:nvPr>
        </p:nvSpPr>
        <p:spPr>
          <a:xfrm>
            <a:off x="787360" y="2987675"/>
            <a:ext cx="6800198" cy="1143000"/>
          </a:xfrm>
          <a:prstGeom prst="rect">
            <a:avLst/>
          </a:prstGeom>
        </p:spPr>
        <p:txBody>
          <a:bodyPr/>
          <a:lstStyle>
            <a:lvl1pPr>
              <a:defRPr sz="7200" b="1">
                <a:solidFill>
                  <a:schemeClr val="bg1"/>
                </a:solidFill>
                <a:latin typeface="Verdana" panose="020B0604030504040204" pitchFamily="34" charset="0"/>
                <a:ea typeface="Verdana" panose="020B0604030504040204" pitchFamily="34" charset="0"/>
              </a:defRPr>
            </a:lvl1pPr>
          </a:lstStyle>
          <a:p>
            <a:r>
              <a:rPr lang="en-US"/>
              <a:t>Click to edit title</a:t>
            </a:r>
            <a:endParaRPr lang="en-CA"/>
          </a:p>
        </p:txBody>
      </p:sp>
    </p:spTree>
    <p:extLst>
      <p:ext uri="{BB962C8B-B14F-4D97-AF65-F5344CB8AC3E}">
        <p14:creationId xmlns:p14="http://schemas.microsoft.com/office/powerpoint/2010/main" val="377783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olice Header - Blank">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24876D9-94AE-B19F-9108-14EDECD43C07}"/>
              </a:ext>
            </a:extLst>
          </p:cNvPr>
          <p:cNvGrpSpPr>
            <a:grpSpLocks noGrp="1" noUngrp="1" noRot="1" noMove="1" noResize="1"/>
          </p:cNvGrpSpPr>
          <p:nvPr userDrawn="1"/>
        </p:nvGrpSpPr>
        <p:grpSpPr>
          <a:xfrm>
            <a:off x="-8390" y="-5"/>
            <a:ext cx="20113284" cy="1494211"/>
            <a:chOff x="-9184" y="-5"/>
            <a:chExt cx="20113284" cy="1494211"/>
          </a:xfrm>
        </p:grpSpPr>
        <p:sp>
          <p:nvSpPr>
            <p:cNvPr id="13" name="Freeform: Shape 12">
              <a:extLst>
                <a:ext uri="{FF2B5EF4-FFF2-40B4-BE49-F238E27FC236}">
                  <a16:creationId xmlns:a16="http://schemas.microsoft.com/office/drawing/2014/main" id="{B336C6AA-EC79-F6E8-1EB0-749725C930F2}"/>
                </a:ext>
              </a:extLst>
            </p:cNvPr>
            <p:cNvSpPr>
              <a:spLocks noGrp="1" noRot="1" noMove="1" noResize="1" noEditPoints="1" noAdjustHandles="1" noChangeArrowheads="1" noChangeShapeType="1"/>
            </p:cNvSpPr>
            <p:nvPr/>
          </p:nvSpPr>
          <p:spPr>
            <a:xfrm rot="10800000" flipV="1">
              <a:off x="4772520" y="-4"/>
              <a:ext cx="15331580" cy="747105"/>
            </a:xfrm>
            <a:custGeom>
              <a:avLst/>
              <a:gdLst>
                <a:gd name="connsiteX0" fmla="*/ 15331580 w 15331580"/>
                <a:gd name="connsiteY0" fmla="*/ 0 h 747105"/>
                <a:gd name="connsiteX1" fmla="*/ 0 w 15331580"/>
                <a:gd name="connsiteY1" fmla="*/ 0 h 747105"/>
                <a:gd name="connsiteX2" fmla="*/ 0 w 15331580"/>
                <a:gd name="connsiteY2" fmla="*/ 747105 h 747105"/>
                <a:gd name="connsiteX3" fmla="*/ 14788862 w 15331580"/>
                <a:gd name="connsiteY3" fmla="*/ 747105 h 747105"/>
              </a:gdLst>
              <a:ahLst/>
              <a:cxnLst>
                <a:cxn ang="0">
                  <a:pos x="connsiteX0" y="connsiteY0"/>
                </a:cxn>
                <a:cxn ang="0">
                  <a:pos x="connsiteX1" y="connsiteY1"/>
                </a:cxn>
                <a:cxn ang="0">
                  <a:pos x="connsiteX2" y="connsiteY2"/>
                </a:cxn>
                <a:cxn ang="0">
                  <a:pos x="connsiteX3" y="connsiteY3"/>
                </a:cxn>
              </a:cxnLst>
              <a:rect l="l" t="t" r="r" b="b"/>
              <a:pathLst>
                <a:path w="15331580" h="747105">
                  <a:moveTo>
                    <a:pt x="15331580" y="0"/>
                  </a:moveTo>
                  <a:lnTo>
                    <a:pt x="0" y="0"/>
                  </a:lnTo>
                  <a:lnTo>
                    <a:pt x="0" y="747105"/>
                  </a:lnTo>
                  <a:lnTo>
                    <a:pt x="14788862" y="747105"/>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 name="Freeform: Shape 13">
              <a:extLst>
                <a:ext uri="{FF2B5EF4-FFF2-40B4-BE49-F238E27FC236}">
                  <a16:creationId xmlns:a16="http://schemas.microsoft.com/office/drawing/2014/main" id="{C5A21C73-7FB5-6F2C-97BD-89FC87B917A5}"/>
                </a:ext>
              </a:extLst>
            </p:cNvPr>
            <p:cNvSpPr>
              <a:spLocks noGrp="1" noRot="1" noMove="1" noResize="1" noEditPoints="1" noAdjustHandles="1" noChangeArrowheads="1" noChangeShapeType="1"/>
            </p:cNvSpPr>
            <p:nvPr/>
          </p:nvSpPr>
          <p:spPr>
            <a:xfrm rot="10800000" flipV="1">
              <a:off x="33357" y="-5"/>
              <a:ext cx="8340015" cy="747105"/>
            </a:xfrm>
            <a:custGeom>
              <a:avLst/>
              <a:gdLst>
                <a:gd name="connsiteX0" fmla="*/ 8340015 w 8340015"/>
                <a:gd name="connsiteY0" fmla="*/ 0 h 747105"/>
                <a:gd name="connsiteX1" fmla="*/ 542719 w 8340015"/>
                <a:gd name="connsiteY1" fmla="*/ 0 h 747105"/>
                <a:gd name="connsiteX2" fmla="*/ 0 w 8340015"/>
                <a:gd name="connsiteY2" fmla="*/ 747105 h 747105"/>
                <a:gd name="connsiteX3" fmla="*/ 8340015 w 8340015"/>
                <a:gd name="connsiteY3" fmla="*/ 747105 h 747105"/>
              </a:gdLst>
              <a:ahLst/>
              <a:cxnLst>
                <a:cxn ang="0">
                  <a:pos x="connsiteX0" y="connsiteY0"/>
                </a:cxn>
                <a:cxn ang="0">
                  <a:pos x="connsiteX1" y="connsiteY1"/>
                </a:cxn>
                <a:cxn ang="0">
                  <a:pos x="connsiteX2" y="connsiteY2"/>
                </a:cxn>
                <a:cxn ang="0">
                  <a:pos x="connsiteX3" y="connsiteY3"/>
                </a:cxn>
              </a:cxnLst>
              <a:rect l="l" t="t" r="r" b="b"/>
              <a:pathLst>
                <a:path w="8340015" h="747105">
                  <a:moveTo>
                    <a:pt x="8340015" y="0"/>
                  </a:moveTo>
                  <a:lnTo>
                    <a:pt x="542719" y="0"/>
                  </a:lnTo>
                  <a:lnTo>
                    <a:pt x="0" y="747105"/>
                  </a:lnTo>
                  <a:lnTo>
                    <a:pt x="8340015" y="747105"/>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5" name="Freeform: Shape 14">
              <a:extLst>
                <a:ext uri="{FF2B5EF4-FFF2-40B4-BE49-F238E27FC236}">
                  <a16:creationId xmlns:a16="http://schemas.microsoft.com/office/drawing/2014/main" id="{07CF4345-DC73-CFBF-F215-2DB8B23CAED2}"/>
                </a:ext>
              </a:extLst>
            </p:cNvPr>
            <p:cNvSpPr>
              <a:spLocks noGrp="1" noRot="1" noMove="1" noResize="1" noEditPoints="1" noAdjustHandles="1" noChangeArrowheads="1" noChangeShapeType="1"/>
            </p:cNvSpPr>
            <p:nvPr/>
          </p:nvSpPr>
          <p:spPr>
            <a:xfrm rot="10800000" flipV="1">
              <a:off x="36189" y="-5"/>
              <a:ext cx="7842803" cy="747105"/>
            </a:xfrm>
            <a:custGeom>
              <a:avLst/>
              <a:gdLst>
                <a:gd name="connsiteX0" fmla="*/ 7842803 w 7842803"/>
                <a:gd name="connsiteY0" fmla="*/ 0 h 747105"/>
                <a:gd name="connsiteX1" fmla="*/ 542719 w 7842803"/>
                <a:gd name="connsiteY1" fmla="*/ 0 h 747105"/>
                <a:gd name="connsiteX2" fmla="*/ 0 w 7842803"/>
                <a:gd name="connsiteY2" fmla="*/ 747105 h 747105"/>
                <a:gd name="connsiteX3" fmla="*/ 7842803 w 7842803"/>
                <a:gd name="connsiteY3" fmla="*/ 747105 h 747105"/>
              </a:gdLst>
              <a:ahLst/>
              <a:cxnLst>
                <a:cxn ang="0">
                  <a:pos x="connsiteX0" y="connsiteY0"/>
                </a:cxn>
                <a:cxn ang="0">
                  <a:pos x="connsiteX1" y="connsiteY1"/>
                </a:cxn>
                <a:cxn ang="0">
                  <a:pos x="connsiteX2" y="connsiteY2"/>
                </a:cxn>
                <a:cxn ang="0">
                  <a:pos x="connsiteX3" y="connsiteY3"/>
                </a:cxn>
              </a:cxnLst>
              <a:rect l="l" t="t" r="r" b="b"/>
              <a:pathLst>
                <a:path w="7842803" h="747105">
                  <a:moveTo>
                    <a:pt x="7842803" y="0"/>
                  </a:moveTo>
                  <a:lnTo>
                    <a:pt x="542719" y="0"/>
                  </a:lnTo>
                  <a:lnTo>
                    <a:pt x="0" y="747105"/>
                  </a:lnTo>
                  <a:lnTo>
                    <a:pt x="7842803" y="747105"/>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6" name="Freeform: Shape 15">
              <a:extLst>
                <a:ext uri="{FF2B5EF4-FFF2-40B4-BE49-F238E27FC236}">
                  <a16:creationId xmlns:a16="http://schemas.microsoft.com/office/drawing/2014/main" id="{A5CCE20B-F139-3740-5505-5E3999265C70}"/>
                </a:ext>
              </a:extLst>
            </p:cNvPr>
            <p:cNvSpPr>
              <a:spLocks noGrp="1" noRot="1" noMove="1" noResize="1" noEditPoints="1" noAdjustHandles="1" noChangeArrowheads="1" noChangeShapeType="1"/>
            </p:cNvSpPr>
            <p:nvPr/>
          </p:nvSpPr>
          <p:spPr>
            <a:xfrm rot="10800000" flipV="1">
              <a:off x="-9184" y="-5"/>
              <a:ext cx="7393796" cy="747105"/>
            </a:xfrm>
            <a:custGeom>
              <a:avLst/>
              <a:gdLst>
                <a:gd name="connsiteX0" fmla="*/ 7393796 w 7393796"/>
                <a:gd name="connsiteY0" fmla="*/ 0 h 747105"/>
                <a:gd name="connsiteX1" fmla="*/ 542719 w 7393796"/>
                <a:gd name="connsiteY1" fmla="*/ 0 h 747105"/>
                <a:gd name="connsiteX2" fmla="*/ 0 w 7393796"/>
                <a:gd name="connsiteY2" fmla="*/ 747105 h 747105"/>
                <a:gd name="connsiteX3" fmla="*/ 7393796 w 7393796"/>
                <a:gd name="connsiteY3" fmla="*/ 747105 h 747105"/>
              </a:gdLst>
              <a:ahLst/>
              <a:cxnLst>
                <a:cxn ang="0">
                  <a:pos x="connsiteX0" y="connsiteY0"/>
                </a:cxn>
                <a:cxn ang="0">
                  <a:pos x="connsiteX1" y="connsiteY1"/>
                </a:cxn>
                <a:cxn ang="0">
                  <a:pos x="connsiteX2" y="connsiteY2"/>
                </a:cxn>
                <a:cxn ang="0">
                  <a:pos x="connsiteX3" y="connsiteY3"/>
                </a:cxn>
              </a:cxnLst>
              <a:rect l="l" t="t" r="r" b="b"/>
              <a:pathLst>
                <a:path w="7393796" h="747105">
                  <a:moveTo>
                    <a:pt x="7393796" y="0"/>
                  </a:moveTo>
                  <a:lnTo>
                    <a:pt x="542719" y="0"/>
                  </a:lnTo>
                  <a:lnTo>
                    <a:pt x="0" y="747105"/>
                  </a:lnTo>
                  <a:lnTo>
                    <a:pt x="7393796" y="74710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7" name="Freeform: Shape 16">
              <a:extLst>
                <a:ext uri="{FF2B5EF4-FFF2-40B4-BE49-F238E27FC236}">
                  <a16:creationId xmlns:a16="http://schemas.microsoft.com/office/drawing/2014/main" id="{40849C29-1C56-EAAE-29BE-FF1373E7A05E}"/>
                </a:ext>
              </a:extLst>
            </p:cNvPr>
            <p:cNvSpPr>
              <a:spLocks noGrp="1" noRot="1" noMove="1" noResize="1" noEditPoints="1" noAdjustHandles="1" noChangeArrowheads="1" noChangeShapeType="1"/>
            </p:cNvSpPr>
            <p:nvPr/>
          </p:nvSpPr>
          <p:spPr>
            <a:xfrm rot="10800000">
              <a:off x="33357" y="747101"/>
              <a:ext cx="8409865" cy="747105"/>
            </a:xfrm>
            <a:custGeom>
              <a:avLst/>
              <a:gdLst>
                <a:gd name="connsiteX0" fmla="*/ 8409865 w 8409865"/>
                <a:gd name="connsiteY0" fmla="*/ 747105 h 747105"/>
                <a:gd name="connsiteX1" fmla="*/ 0 w 8409865"/>
                <a:gd name="connsiteY1" fmla="*/ 747105 h 747105"/>
                <a:gd name="connsiteX2" fmla="*/ 542719 w 8409865"/>
                <a:gd name="connsiteY2" fmla="*/ 0 h 747105"/>
                <a:gd name="connsiteX3" fmla="*/ 8409865 w 8409865"/>
                <a:gd name="connsiteY3" fmla="*/ 0 h 747105"/>
              </a:gdLst>
              <a:ahLst/>
              <a:cxnLst>
                <a:cxn ang="0">
                  <a:pos x="connsiteX0" y="connsiteY0"/>
                </a:cxn>
                <a:cxn ang="0">
                  <a:pos x="connsiteX1" y="connsiteY1"/>
                </a:cxn>
                <a:cxn ang="0">
                  <a:pos x="connsiteX2" y="connsiteY2"/>
                </a:cxn>
                <a:cxn ang="0">
                  <a:pos x="connsiteX3" y="connsiteY3"/>
                </a:cxn>
              </a:cxnLst>
              <a:rect l="l" t="t" r="r" b="b"/>
              <a:pathLst>
                <a:path w="8409865" h="747105">
                  <a:moveTo>
                    <a:pt x="8409865" y="747105"/>
                  </a:moveTo>
                  <a:lnTo>
                    <a:pt x="0" y="747105"/>
                  </a:lnTo>
                  <a:lnTo>
                    <a:pt x="542719" y="0"/>
                  </a:lnTo>
                  <a:lnTo>
                    <a:pt x="8409865" y="0"/>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8" name="Freeform: Shape 17">
              <a:extLst>
                <a:ext uri="{FF2B5EF4-FFF2-40B4-BE49-F238E27FC236}">
                  <a16:creationId xmlns:a16="http://schemas.microsoft.com/office/drawing/2014/main" id="{78292306-BA7F-FF11-47E0-E1325D98CD45}"/>
                </a:ext>
              </a:extLst>
            </p:cNvPr>
            <p:cNvSpPr>
              <a:spLocks noGrp="1" noRot="1" noMove="1" noResize="1" noEditPoints="1" noAdjustHandles="1" noChangeArrowheads="1" noChangeShapeType="1"/>
            </p:cNvSpPr>
            <p:nvPr/>
          </p:nvSpPr>
          <p:spPr>
            <a:xfrm rot="10800000">
              <a:off x="0" y="747101"/>
              <a:ext cx="7878992" cy="747105"/>
            </a:xfrm>
            <a:custGeom>
              <a:avLst/>
              <a:gdLst>
                <a:gd name="connsiteX0" fmla="*/ 7878992 w 7878992"/>
                <a:gd name="connsiteY0" fmla="*/ 747105 h 747105"/>
                <a:gd name="connsiteX1" fmla="*/ 0 w 7878992"/>
                <a:gd name="connsiteY1" fmla="*/ 747105 h 747105"/>
                <a:gd name="connsiteX2" fmla="*/ 542719 w 7878992"/>
                <a:gd name="connsiteY2" fmla="*/ 0 h 747105"/>
                <a:gd name="connsiteX3" fmla="*/ 7878992 w 7878992"/>
                <a:gd name="connsiteY3" fmla="*/ 0 h 747105"/>
              </a:gdLst>
              <a:ahLst/>
              <a:cxnLst>
                <a:cxn ang="0">
                  <a:pos x="connsiteX0" y="connsiteY0"/>
                </a:cxn>
                <a:cxn ang="0">
                  <a:pos x="connsiteX1" y="connsiteY1"/>
                </a:cxn>
                <a:cxn ang="0">
                  <a:pos x="connsiteX2" y="connsiteY2"/>
                </a:cxn>
                <a:cxn ang="0">
                  <a:pos x="connsiteX3" y="connsiteY3"/>
                </a:cxn>
              </a:cxnLst>
              <a:rect l="l" t="t" r="r" b="b"/>
              <a:pathLst>
                <a:path w="7878992" h="747105">
                  <a:moveTo>
                    <a:pt x="7878992" y="747105"/>
                  </a:moveTo>
                  <a:lnTo>
                    <a:pt x="0" y="747105"/>
                  </a:lnTo>
                  <a:lnTo>
                    <a:pt x="542719" y="0"/>
                  </a:lnTo>
                  <a:lnTo>
                    <a:pt x="7878992" y="0"/>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9" name="Freeform: Shape 18">
              <a:extLst>
                <a:ext uri="{FF2B5EF4-FFF2-40B4-BE49-F238E27FC236}">
                  <a16:creationId xmlns:a16="http://schemas.microsoft.com/office/drawing/2014/main" id="{A02A51B5-BE06-4D28-911F-1BB212C4BA19}"/>
                </a:ext>
              </a:extLst>
            </p:cNvPr>
            <p:cNvSpPr>
              <a:spLocks noGrp="1" noRot="1" noMove="1" noResize="1" noEditPoints="1" noAdjustHandles="1" noChangeArrowheads="1" noChangeShapeType="1"/>
            </p:cNvSpPr>
            <p:nvPr/>
          </p:nvSpPr>
          <p:spPr>
            <a:xfrm rot="10800000">
              <a:off x="0" y="747101"/>
              <a:ext cx="7384613" cy="747105"/>
            </a:xfrm>
            <a:custGeom>
              <a:avLst/>
              <a:gdLst>
                <a:gd name="connsiteX0" fmla="*/ 7384613 w 7384613"/>
                <a:gd name="connsiteY0" fmla="*/ 747105 h 747105"/>
                <a:gd name="connsiteX1" fmla="*/ 0 w 7384613"/>
                <a:gd name="connsiteY1" fmla="*/ 747105 h 747105"/>
                <a:gd name="connsiteX2" fmla="*/ 542719 w 7384613"/>
                <a:gd name="connsiteY2" fmla="*/ 0 h 747105"/>
                <a:gd name="connsiteX3" fmla="*/ 7384613 w 7384613"/>
                <a:gd name="connsiteY3" fmla="*/ 0 h 747105"/>
              </a:gdLst>
              <a:ahLst/>
              <a:cxnLst>
                <a:cxn ang="0">
                  <a:pos x="connsiteX0" y="connsiteY0"/>
                </a:cxn>
                <a:cxn ang="0">
                  <a:pos x="connsiteX1" y="connsiteY1"/>
                </a:cxn>
                <a:cxn ang="0">
                  <a:pos x="connsiteX2" y="connsiteY2"/>
                </a:cxn>
                <a:cxn ang="0">
                  <a:pos x="connsiteX3" y="connsiteY3"/>
                </a:cxn>
              </a:cxnLst>
              <a:rect l="l" t="t" r="r" b="b"/>
              <a:pathLst>
                <a:path w="7384613" h="747105">
                  <a:moveTo>
                    <a:pt x="7384613" y="747105"/>
                  </a:moveTo>
                  <a:lnTo>
                    <a:pt x="0" y="747105"/>
                  </a:lnTo>
                  <a:lnTo>
                    <a:pt x="542719" y="0"/>
                  </a:lnTo>
                  <a:lnTo>
                    <a:pt x="738461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0" name="Freeform: Shape 19">
              <a:extLst>
                <a:ext uri="{FF2B5EF4-FFF2-40B4-BE49-F238E27FC236}">
                  <a16:creationId xmlns:a16="http://schemas.microsoft.com/office/drawing/2014/main" id="{46AC7911-6357-D907-9729-8A5E0C172F24}"/>
                </a:ext>
              </a:extLst>
            </p:cNvPr>
            <p:cNvSpPr>
              <a:spLocks noGrp="1" noRot="1" noMove="1" noResize="1" noEditPoints="1" noAdjustHandles="1" noChangeArrowheads="1" noChangeShapeType="1"/>
            </p:cNvSpPr>
            <p:nvPr/>
          </p:nvSpPr>
          <p:spPr>
            <a:xfrm rot="10800000">
              <a:off x="7829550" y="747101"/>
              <a:ext cx="12274550" cy="747105"/>
            </a:xfrm>
            <a:custGeom>
              <a:avLst/>
              <a:gdLst>
                <a:gd name="connsiteX0" fmla="*/ 11731832 w 12274550"/>
                <a:gd name="connsiteY0" fmla="*/ 747105 h 747105"/>
                <a:gd name="connsiteX1" fmla="*/ 0 w 12274550"/>
                <a:gd name="connsiteY1" fmla="*/ 747105 h 747105"/>
                <a:gd name="connsiteX2" fmla="*/ 0 w 12274550"/>
                <a:gd name="connsiteY2" fmla="*/ 0 h 747105"/>
                <a:gd name="connsiteX3" fmla="*/ 12274550 w 12274550"/>
                <a:gd name="connsiteY3" fmla="*/ 0 h 747105"/>
              </a:gdLst>
              <a:ahLst/>
              <a:cxnLst>
                <a:cxn ang="0">
                  <a:pos x="connsiteX0" y="connsiteY0"/>
                </a:cxn>
                <a:cxn ang="0">
                  <a:pos x="connsiteX1" y="connsiteY1"/>
                </a:cxn>
                <a:cxn ang="0">
                  <a:pos x="connsiteX2" y="connsiteY2"/>
                </a:cxn>
                <a:cxn ang="0">
                  <a:pos x="connsiteX3" y="connsiteY3"/>
                </a:cxn>
              </a:cxnLst>
              <a:rect l="l" t="t" r="r" b="b"/>
              <a:pathLst>
                <a:path w="12274550" h="747105">
                  <a:moveTo>
                    <a:pt x="11731832" y="747105"/>
                  </a:moveTo>
                  <a:lnTo>
                    <a:pt x="0" y="747105"/>
                  </a:lnTo>
                  <a:lnTo>
                    <a:pt x="0" y="0"/>
                  </a:lnTo>
                  <a:lnTo>
                    <a:pt x="12274550" y="0"/>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1" name="Freeform: Shape 20">
              <a:extLst>
                <a:ext uri="{FF2B5EF4-FFF2-40B4-BE49-F238E27FC236}">
                  <a16:creationId xmlns:a16="http://schemas.microsoft.com/office/drawing/2014/main" id="{C80CD945-661C-1B5C-0690-4D19BF27E7C7}"/>
                </a:ext>
              </a:extLst>
            </p:cNvPr>
            <p:cNvSpPr>
              <a:spLocks noGrp="1" noRot="1" noMove="1" noResize="1" noEditPoints="1" noAdjustHandles="1" noChangeArrowheads="1" noChangeShapeType="1"/>
            </p:cNvSpPr>
            <p:nvPr/>
          </p:nvSpPr>
          <p:spPr>
            <a:xfrm rot="10800000">
              <a:off x="8323928" y="747098"/>
              <a:ext cx="11780171" cy="747105"/>
            </a:xfrm>
            <a:custGeom>
              <a:avLst/>
              <a:gdLst>
                <a:gd name="connsiteX0" fmla="*/ 11234621 w 11777339"/>
                <a:gd name="connsiteY0" fmla="*/ 747105 h 747105"/>
                <a:gd name="connsiteX1" fmla="*/ 0 w 11777339"/>
                <a:gd name="connsiteY1" fmla="*/ 747105 h 747105"/>
                <a:gd name="connsiteX2" fmla="*/ 0 w 11777339"/>
                <a:gd name="connsiteY2" fmla="*/ 0 h 747105"/>
                <a:gd name="connsiteX3" fmla="*/ 11777339 w 11777339"/>
                <a:gd name="connsiteY3" fmla="*/ 0 h 747105"/>
              </a:gdLst>
              <a:ahLst/>
              <a:cxnLst>
                <a:cxn ang="0">
                  <a:pos x="connsiteX0" y="connsiteY0"/>
                </a:cxn>
                <a:cxn ang="0">
                  <a:pos x="connsiteX1" y="connsiteY1"/>
                </a:cxn>
                <a:cxn ang="0">
                  <a:pos x="connsiteX2" y="connsiteY2"/>
                </a:cxn>
                <a:cxn ang="0">
                  <a:pos x="connsiteX3" y="connsiteY3"/>
                </a:cxn>
              </a:cxnLst>
              <a:rect l="l" t="t" r="r" b="b"/>
              <a:pathLst>
                <a:path w="11777339" h="747105">
                  <a:moveTo>
                    <a:pt x="11234621" y="747105"/>
                  </a:moveTo>
                  <a:lnTo>
                    <a:pt x="0" y="747105"/>
                  </a:lnTo>
                  <a:lnTo>
                    <a:pt x="0" y="0"/>
                  </a:lnTo>
                  <a:lnTo>
                    <a:pt x="11777339"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22" name="Group 21">
            <a:extLst>
              <a:ext uri="{FF2B5EF4-FFF2-40B4-BE49-F238E27FC236}">
                <a16:creationId xmlns:a16="http://schemas.microsoft.com/office/drawing/2014/main" id="{E42D42C2-2E9F-5206-1635-6EB37DB980EB}"/>
              </a:ext>
            </a:extLst>
          </p:cNvPr>
          <p:cNvGrpSpPr/>
          <p:nvPr userDrawn="1"/>
        </p:nvGrpSpPr>
        <p:grpSpPr>
          <a:xfrm>
            <a:off x="680244" y="140639"/>
            <a:ext cx="5572218" cy="1106913"/>
            <a:chOff x="881598" y="246462"/>
            <a:chExt cx="6150133" cy="1221716"/>
          </a:xfrm>
        </p:grpSpPr>
        <p:pic>
          <p:nvPicPr>
            <p:cNvPr id="23" name="Graphic 22">
              <a:extLst>
                <a:ext uri="{FF2B5EF4-FFF2-40B4-BE49-F238E27FC236}">
                  <a16:creationId xmlns:a16="http://schemas.microsoft.com/office/drawing/2014/main" id="{90DF556F-AF73-CEF4-65E0-3166450F3E9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1598" y="246462"/>
              <a:ext cx="880921" cy="1221716"/>
            </a:xfrm>
            <a:prstGeom prst="rect">
              <a:avLst/>
            </a:prstGeom>
          </p:spPr>
        </p:pic>
        <p:pic>
          <p:nvPicPr>
            <p:cNvPr id="24" name="Graphic 23">
              <a:extLst>
                <a:ext uri="{FF2B5EF4-FFF2-40B4-BE49-F238E27FC236}">
                  <a16:creationId xmlns:a16="http://schemas.microsoft.com/office/drawing/2014/main" id="{83C23494-FC8D-46C3-614F-A7F7885E4EA1}"/>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2078731" y="478486"/>
              <a:ext cx="4953000" cy="911044"/>
            </a:xfrm>
            <a:prstGeom prst="rect">
              <a:avLst/>
            </a:prstGeom>
          </p:spPr>
        </p:pic>
      </p:grpSp>
      <p:grpSp>
        <p:nvGrpSpPr>
          <p:cNvPr id="25" name="Group 24">
            <a:extLst>
              <a:ext uri="{FF2B5EF4-FFF2-40B4-BE49-F238E27FC236}">
                <a16:creationId xmlns:a16="http://schemas.microsoft.com/office/drawing/2014/main" id="{522942EF-5CA6-218A-8244-5A9A75DDAC47}"/>
              </a:ext>
            </a:extLst>
          </p:cNvPr>
          <p:cNvGrpSpPr>
            <a:grpSpLocks/>
          </p:cNvGrpSpPr>
          <p:nvPr userDrawn="1"/>
        </p:nvGrpSpPr>
        <p:grpSpPr>
          <a:xfrm>
            <a:off x="2281542" y="10513676"/>
            <a:ext cx="17823352" cy="795675"/>
            <a:chOff x="2280748" y="10513675"/>
            <a:chExt cx="17823352" cy="795675"/>
          </a:xfrm>
        </p:grpSpPr>
        <p:sp>
          <p:nvSpPr>
            <p:cNvPr id="26" name="Freeform: Shape 25">
              <a:extLst>
                <a:ext uri="{FF2B5EF4-FFF2-40B4-BE49-F238E27FC236}">
                  <a16:creationId xmlns:a16="http://schemas.microsoft.com/office/drawing/2014/main" id="{2BAE7703-9EAB-791E-AE53-10991AE7FDF8}"/>
                </a:ext>
              </a:extLst>
            </p:cNvPr>
            <p:cNvSpPr>
              <a:spLocks/>
            </p:cNvSpPr>
            <p:nvPr/>
          </p:nvSpPr>
          <p:spPr>
            <a:xfrm>
              <a:off x="2280748" y="10513676"/>
              <a:ext cx="17823352" cy="795674"/>
            </a:xfrm>
            <a:custGeom>
              <a:avLst/>
              <a:gdLst>
                <a:gd name="connsiteX0" fmla="*/ 578000 w 17823352"/>
                <a:gd name="connsiteY0" fmla="*/ 0 h 795674"/>
                <a:gd name="connsiteX1" fmla="*/ 17823352 w 17823352"/>
                <a:gd name="connsiteY1" fmla="*/ 0 h 795674"/>
                <a:gd name="connsiteX2" fmla="*/ 17823352 w 17823352"/>
                <a:gd name="connsiteY2" fmla="*/ 795674 h 795674"/>
                <a:gd name="connsiteX3" fmla="*/ 0 w 17823352"/>
                <a:gd name="connsiteY3" fmla="*/ 795674 h 795674"/>
              </a:gdLst>
              <a:ahLst/>
              <a:cxnLst>
                <a:cxn ang="0">
                  <a:pos x="connsiteX0" y="connsiteY0"/>
                </a:cxn>
                <a:cxn ang="0">
                  <a:pos x="connsiteX1" y="connsiteY1"/>
                </a:cxn>
                <a:cxn ang="0">
                  <a:pos x="connsiteX2" y="connsiteY2"/>
                </a:cxn>
                <a:cxn ang="0">
                  <a:pos x="connsiteX3" y="connsiteY3"/>
                </a:cxn>
              </a:cxnLst>
              <a:rect l="l" t="t" r="r" b="b"/>
              <a:pathLst>
                <a:path w="17823352" h="795674">
                  <a:moveTo>
                    <a:pt x="578000" y="0"/>
                  </a:moveTo>
                  <a:lnTo>
                    <a:pt x="17823352" y="0"/>
                  </a:lnTo>
                  <a:lnTo>
                    <a:pt x="17823352" y="795674"/>
                  </a:lnTo>
                  <a:lnTo>
                    <a:pt x="0" y="795674"/>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7" name="Freeform: Shape 26">
              <a:extLst>
                <a:ext uri="{FF2B5EF4-FFF2-40B4-BE49-F238E27FC236}">
                  <a16:creationId xmlns:a16="http://schemas.microsoft.com/office/drawing/2014/main" id="{1A080430-553A-5759-C260-F11B948BA657}"/>
                </a:ext>
              </a:extLst>
            </p:cNvPr>
            <p:cNvSpPr>
              <a:spLocks/>
            </p:cNvSpPr>
            <p:nvPr/>
          </p:nvSpPr>
          <p:spPr>
            <a:xfrm>
              <a:off x="2807267" y="10513676"/>
              <a:ext cx="17296833" cy="795674"/>
            </a:xfrm>
            <a:custGeom>
              <a:avLst/>
              <a:gdLst>
                <a:gd name="connsiteX0" fmla="*/ 578001 w 17296833"/>
                <a:gd name="connsiteY0" fmla="*/ 0 h 795674"/>
                <a:gd name="connsiteX1" fmla="*/ 17296833 w 17296833"/>
                <a:gd name="connsiteY1" fmla="*/ 0 h 795674"/>
                <a:gd name="connsiteX2" fmla="*/ 17296833 w 17296833"/>
                <a:gd name="connsiteY2" fmla="*/ 795674 h 795674"/>
                <a:gd name="connsiteX3" fmla="*/ 0 w 17296833"/>
                <a:gd name="connsiteY3" fmla="*/ 795674 h 795674"/>
              </a:gdLst>
              <a:ahLst/>
              <a:cxnLst>
                <a:cxn ang="0">
                  <a:pos x="connsiteX0" y="connsiteY0"/>
                </a:cxn>
                <a:cxn ang="0">
                  <a:pos x="connsiteX1" y="connsiteY1"/>
                </a:cxn>
                <a:cxn ang="0">
                  <a:pos x="connsiteX2" y="connsiteY2"/>
                </a:cxn>
                <a:cxn ang="0">
                  <a:pos x="connsiteX3" y="connsiteY3"/>
                </a:cxn>
              </a:cxnLst>
              <a:rect l="l" t="t" r="r" b="b"/>
              <a:pathLst>
                <a:path w="17296833" h="795674">
                  <a:moveTo>
                    <a:pt x="578001" y="0"/>
                  </a:moveTo>
                  <a:lnTo>
                    <a:pt x="17296833" y="0"/>
                  </a:lnTo>
                  <a:lnTo>
                    <a:pt x="17296833" y="795674"/>
                  </a:lnTo>
                  <a:lnTo>
                    <a:pt x="0" y="795674"/>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8" name="Freeform: Shape 27">
              <a:extLst>
                <a:ext uri="{FF2B5EF4-FFF2-40B4-BE49-F238E27FC236}">
                  <a16:creationId xmlns:a16="http://schemas.microsoft.com/office/drawing/2014/main" id="{17F0E70F-4711-9BA2-E891-8E752F7DCCEA}"/>
                </a:ext>
              </a:extLst>
            </p:cNvPr>
            <p:cNvSpPr>
              <a:spLocks/>
            </p:cNvSpPr>
            <p:nvPr/>
          </p:nvSpPr>
          <p:spPr>
            <a:xfrm>
              <a:off x="3333786" y="10513675"/>
              <a:ext cx="16770314" cy="795674"/>
            </a:xfrm>
            <a:custGeom>
              <a:avLst/>
              <a:gdLst>
                <a:gd name="connsiteX0" fmla="*/ 578001 w 16770314"/>
                <a:gd name="connsiteY0" fmla="*/ 0 h 795674"/>
                <a:gd name="connsiteX1" fmla="*/ 16770314 w 16770314"/>
                <a:gd name="connsiteY1" fmla="*/ 0 h 795674"/>
                <a:gd name="connsiteX2" fmla="*/ 16770314 w 16770314"/>
                <a:gd name="connsiteY2" fmla="*/ 795674 h 795674"/>
                <a:gd name="connsiteX3" fmla="*/ 0 w 16770314"/>
                <a:gd name="connsiteY3" fmla="*/ 795674 h 795674"/>
              </a:gdLst>
              <a:ahLst/>
              <a:cxnLst>
                <a:cxn ang="0">
                  <a:pos x="connsiteX0" y="connsiteY0"/>
                </a:cxn>
                <a:cxn ang="0">
                  <a:pos x="connsiteX1" y="connsiteY1"/>
                </a:cxn>
                <a:cxn ang="0">
                  <a:pos x="connsiteX2" y="connsiteY2"/>
                </a:cxn>
                <a:cxn ang="0">
                  <a:pos x="connsiteX3" y="connsiteY3"/>
                </a:cxn>
              </a:cxnLst>
              <a:rect l="l" t="t" r="r" b="b"/>
              <a:pathLst>
                <a:path w="16770314" h="795674">
                  <a:moveTo>
                    <a:pt x="578001" y="0"/>
                  </a:moveTo>
                  <a:lnTo>
                    <a:pt x="16770314" y="0"/>
                  </a:lnTo>
                  <a:lnTo>
                    <a:pt x="16770314" y="795674"/>
                  </a:lnTo>
                  <a:lnTo>
                    <a:pt x="0" y="795674"/>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pic>
        <p:nvPicPr>
          <p:cNvPr id="30" name="Graphic 29">
            <a:extLst>
              <a:ext uri="{FF2B5EF4-FFF2-40B4-BE49-F238E27FC236}">
                <a16:creationId xmlns:a16="http://schemas.microsoft.com/office/drawing/2014/main" id="{A8D5EB8E-3381-DB41-A035-5ADFEFF27142}"/>
              </a:ext>
            </a:extLst>
          </p:cNvPr>
          <p:cNvPicPr>
            <a:picLocks noGrp="1" noRot="1" noChangeAspect="1" noMove="1" noResize="1" noEditPoints="1" noAdjustHandles="1" noChangeArrowheads="1" noChangeShapeType="1" noCrop="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4677" y="10455275"/>
            <a:ext cx="1508923" cy="635336"/>
          </a:xfrm>
          <a:prstGeom prst="rect">
            <a:avLst/>
          </a:prstGeom>
        </p:spPr>
      </p:pic>
      <p:sp>
        <p:nvSpPr>
          <p:cNvPr id="33" name="Slide Number Placeholder 29">
            <a:extLst>
              <a:ext uri="{FF2B5EF4-FFF2-40B4-BE49-F238E27FC236}">
                <a16:creationId xmlns:a16="http://schemas.microsoft.com/office/drawing/2014/main" id="{64C456F1-84A3-42A3-C0CA-BCADC7393CDD}"/>
              </a:ext>
            </a:extLst>
          </p:cNvPr>
          <p:cNvSpPr>
            <a:spLocks noGrp="1"/>
          </p:cNvSpPr>
          <p:nvPr>
            <p:ph type="sldNum" sz="quarter" idx="7"/>
          </p:nvPr>
        </p:nvSpPr>
        <p:spPr>
          <a:xfrm>
            <a:off x="17368044" y="10462478"/>
            <a:ext cx="2036446" cy="830997"/>
          </a:xfrm>
          <a:prstGeom prst="rect">
            <a:avLst/>
          </a:prstGeom>
        </p:spPr>
        <p:txBody>
          <a:bodyPr/>
          <a:lstStyle>
            <a:lvl1pPr algn="r">
              <a:defRPr sz="4800" b="1">
                <a:latin typeface="Verdana" panose="020B0604030504040204" pitchFamily="34" charset="0"/>
                <a:ea typeface="Verdana" panose="020B0604030504040204" pitchFamily="34" charset="0"/>
              </a:defRPr>
            </a:lvl1pPr>
          </a:lstStyle>
          <a:p>
            <a:fld id="{B6F15528-21DE-4FAA-801E-634DDDAF4B2B}" type="slidenum">
              <a:rPr lang="en-CA" smtClean="0">
                <a:solidFill>
                  <a:schemeClr val="bg1"/>
                </a:solidFill>
              </a:rPr>
              <a:pPr/>
              <a:t>‹#›</a:t>
            </a:fld>
            <a:endParaRPr lang="en-CA">
              <a:solidFill>
                <a:schemeClr val="bg1"/>
              </a:solidFill>
            </a:endParaRPr>
          </a:p>
        </p:txBody>
      </p:sp>
      <p:sp>
        <p:nvSpPr>
          <p:cNvPr id="34" name="Content Placeholder 10">
            <a:extLst>
              <a:ext uri="{FF2B5EF4-FFF2-40B4-BE49-F238E27FC236}">
                <a16:creationId xmlns:a16="http://schemas.microsoft.com/office/drawing/2014/main" id="{B7B432E8-99AA-28B1-3426-403CF64DD336}"/>
              </a:ext>
            </a:extLst>
          </p:cNvPr>
          <p:cNvSpPr>
            <a:spLocks noGrp="1"/>
          </p:cNvSpPr>
          <p:nvPr>
            <p:ph sz="quarter" idx="10"/>
          </p:nvPr>
        </p:nvSpPr>
        <p:spPr>
          <a:xfrm>
            <a:off x="4219236" y="2175866"/>
            <a:ext cx="11667217" cy="6957618"/>
          </a:xfrm>
          <a:prstGeom prst="rect">
            <a:avLst/>
          </a:prstGeom>
        </p:spPr>
        <p:txBody>
          <a:bodyPr/>
          <a:lstStyle>
            <a:lvl1pPr>
              <a:defRPr sz="3200">
                <a:solidFill>
                  <a:schemeClr val="tx1">
                    <a:lumMod val="75000"/>
                    <a:lumOff val="25000"/>
                  </a:schemeClr>
                </a:solidFill>
                <a:latin typeface="Verdana" panose="020B0604030504040204" pitchFamily="34" charset="0"/>
                <a:ea typeface="Verdana" panose="020B0604030504040204" pitchFamily="34" charset="0"/>
              </a:defRPr>
            </a:lvl1pPr>
            <a:lvl2pPr>
              <a:defRPr sz="3200">
                <a:solidFill>
                  <a:schemeClr val="tx1">
                    <a:lumMod val="75000"/>
                    <a:lumOff val="25000"/>
                  </a:schemeClr>
                </a:solidFill>
                <a:latin typeface="Verdana" panose="020B0604030504040204" pitchFamily="34" charset="0"/>
                <a:ea typeface="Verdana" panose="020B0604030504040204" pitchFamily="34" charset="0"/>
              </a:defRPr>
            </a:lvl2pPr>
            <a:lvl3pPr>
              <a:defRPr sz="3200">
                <a:solidFill>
                  <a:schemeClr val="tx1">
                    <a:lumMod val="75000"/>
                    <a:lumOff val="25000"/>
                  </a:schemeClr>
                </a:solidFill>
                <a:latin typeface="Verdana" panose="020B0604030504040204" pitchFamily="34" charset="0"/>
                <a:ea typeface="Verdana" panose="020B0604030504040204" pitchFamily="34" charset="0"/>
              </a:defRPr>
            </a:lvl3pPr>
            <a:lvl4pPr>
              <a:defRPr sz="3200">
                <a:solidFill>
                  <a:schemeClr val="tx1">
                    <a:lumMod val="75000"/>
                    <a:lumOff val="25000"/>
                  </a:schemeClr>
                </a:solidFill>
                <a:latin typeface="Verdana" panose="020B0604030504040204" pitchFamily="34" charset="0"/>
                <a:ea typeface="Verdana" panose="020B0604030504040204" pitchFamily="34" charset="0"/>
              </a:defRPr>
            </a:lvl4pPr>
            <a:lvl5pPr>
              <a:defRPr sz="3200">
                <a:solidFill>
                  <a:schemeClr val="tx1">
                    <a:lumMod val="75000"/>
                    <a:lumOff val="25000"/>
                  </a:schemeClr>
                </a:solidFill>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grpSp>
        <p:nvGrpSpPr>
          <p:cNvPr id="2" name="Group 1">
            <a:extLst>
              <a:ext uri="{FF2B5EF4-FFF2-40B4-BE49-F238E27FC236}">
                <a16:creationId xmlns:a16="http://schemas.microsoft.com/office/drawing/2014/main" id="{78079623-213A-5A1E-2E2A-FEB24E2D3728}"/>
              </a:ext>
            </a:extLst>
          </p:cNvPr>
          <p:cNvGrpSpPr/>
          <p:nvPr userDrawn="1"/>
        </p:nvGrpSpPr>
        <p:grpSpPr>
          <a:xfrm>
            <a:off x="320880" y="10373710"/>
            <a:ext cx="19463928" cy="1093295"/>
            <a:chOff x="320880" y="10373710"/>
            <a:chExt cx="19463928" cy="1093295"/>
          </a:xfrm>
        </p:grpSpPr>
        <p:grpSp>
          <p:nvGrpSpPr>
            <p:cNvPr id="3" name="Group 2">
              <a:extLst>
                <a:ext uri="{FF2B5EF4-FFF2-40B4-BE49-F238E27FC236}">
                  <a16:creationId xmlns:a16="http://schemas.microsoft.com/office/drawing/2014/main" id="{7B884C7B-B2F3-8AB3-BDD3-37A7C1AB66B6}"/>
                </a:ext>
              </a:extLst>
            </p:cNvPr>
            <p:cNvGrpSpPr/>
            <p:nvPr/>
          </p:nvGrpSpPr>
          <p:grpSpPr>
            <a:xfrm>
              <a:off x="320880" y="10373710"/>
              <a:ext cx="19463928" cy="935640"/>
              <a:chOff x="320880" y="10373710"/>
              <a:chExt cx="19463928" cy="935640"/>
            </a:xfrm>
          </p:grpSpPr>
          <p:sp>
            <p:nvSpPr>
              <p:cNvPr id="5" name="Rectangle 4">
                <a:extLst>
                  <a:ext uri="{FF2B5EF4-FFF2-40B4-BE49-F238E27FC236}">
                    <a16:creationId xmlns:a16="http://schemas.microsoft.com/office/drawing/2014/main" id="{920B5CCB-532D-1E3B-64E9-621907822C42}"/>
                  </a:ext>
                </a:extLst>
              </p:cNvPr>
              <p:cNvSpPr/>
              <p:nvPr/>
            </p:nvSpPr>
            <p:spPr>
              <a:xfrm>
                <a:off x="320880" y="10373710"/>
                <a:ext cx="1902058" cy="935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463A592C-12A9-8759-4DBF-02A959874EA5}"/>
                  </a:ext>
                </a:extLst>
              </p:cNvPr>
              <p:cNvSpPr/>
              <p:nvPr/>
            </p:nvSpPr>
            <p:spPr>
              <a:xfrm>
                <a:off x="15954703" y="10594428"/>
                <a:ext cx="3830105" cy="714922"/>
              </a:xfrm>
              <a:prstGeom prst="rect">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 name="Picture 3" descr="A white text on a black background&#10;&#10;Description automatically generated">
              <a:extLst>
                <a:ext uri="{FF2B5EF4-FFF2-40B4-BE49-F238E27FC236}">
                  <a16:creationId xmlns:a16="http://schemas.microsoft.com/office/drawing/2014/main" id="{06AF5A8B-90B4-9799-E439-BEC1BD243B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642903" y="10373710"/>
              <a:ext cx="2141905" cy="1093295"/>
            </a:xfrm>
            <a:prstGeom prst="rect">
              <a:avLst/>
            </a:prstGeom>
          </p:spPr>
        </p:pic>
      </p:grpSp>
    </p:spTree>
    <p:extLst>
      <p:ext uri="{BB962C8B-B14F-4D97-AF65-F5344CB8AC3E}">
        <p14:creationId xmlns:p14="http://schemas.microsoft.com/office/powerpoint/2010/main" val="920012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Header - 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7FEA0D-6634-C0B6-E6D7-E4E6613DADDC}"/>
              </a:ext>
            </a:extLst>
          </p:cNvPr>
          <p:cNvGrpSpPr>
            <a:grpSpLocks noGrp="1" noUngrp="1" noRot="1" noMove="1" noResize="1"/>
          </p:cNvGrpSpPr>
          <p:nvPr userDrawn="1"/>
        </p:nvGrpSpPr>
        <p:grpSpPr>
          <a:xfrm>
            <a:off x="-8390" y="-5"/>
            <a:ext cx="20113284" cy="1494211"/>
            <a:chOff x="-9184" y="-5"/>
            <a:chExt cx="20113284" cy="1494211"/>
          </a:xfrm>
        </p:grpSpPr>
        <p:sp>
          <p:nvSpPr>
            <p:cNvPr id="4" name="Freeform: Shape 3">
              <a:extLst>
                <a:ext uri="{FF2B5EF4-FFF2-40B4-BE49-F238E27FC236}">
                  <a16:creationId xmlns:a16="http://schemas.microsoft.com/office/drawing/2014/main" id="{9A25766A-6789-D09D-F19D-648E6C3E413E}"/>
                </a:ext>
              </a:extLst>
            </p:cNvPr>
            <p:cNvSpPr>
              <a:spLocks noGrp="1" noRot="1" noMove="1" noResize="1" noEditPoints="1" noAdjustHandles="1" noChangeArrowheads="1" noChangeShapeType="1"/>
            </p:cNvSpPr>
            <p:nvPr/>
          </p:nvSpPr>
          <p:spPr>
            <a:xfrm rot="10800000" flipV="1">
              <a:off x="4772520" y="-4"/>
              <a:ext cx="15331580" cy="747105"/>
            </a:xfrm>
            <a:custGeom>
              <a:avLst/>
              <a:gdLst>
                <a:gd name="connsiteX0" fmla="*/ 15331580 w 15331580"/>
                <a:gd name="connsiteY0" fmla="*/ 0 h 747105"/>
                <a:gd name="connsiteX1" fmla="*/ 0 w 15331580"/>
                <a:gd name="connsiteY1" fmla="*/ 0 h 747105"/>
                <a:gd name="connsiteX2" fmla="*/ 0 w 15331580"/>
                <a:gd name="connsiteY2" fmla="*/ 747105 h 747105"/>
                <a:gd name="connsiteX3" fmla="*/ 14788862 w 15331580"/>
                <a:gd name="connsiteY3" fmla="*/ 747105 h 747105"/>
              </a:gdLst>
              <a:ahLst/>
              <a:cxnLst>
                <a:cxn ang="0">
                  <a:pos x="connsiteX0" y="connsiteY0"/>
                </a:cxn>
                <a:cxn ang="0">
                  <a:pos x="connsiteX1" y="connsiteY1"/>
                </a:cxn>
                <a:cxn ang="0">
                  <a:pos x="connsiteX2" y="connsiteY2"/>
                </a:cxn>
                <a:cxn ang="0">
                  <a:pos x="connsiteX3" y="connsiteY3"/>
                </a:cxn>
              </a:cxnLst>
              <a:rect l="l" t="t" r="r" b="b"/>
              <a:pathLst>
                <a:path w="15331580" h="747105">
                  <a:moveTo>
                    <a:pt x="15331580" y="0"/>
                  </a:moveTo>
                  <a:lnTo>
                    <a:pt x="0" y="0"/>
                  </a:lnTo>
                  <a:lnTo>
                    <a:pt x="0" y="747105"/>
                  </a:lnTo>
                  <a:lnTo>
                    <a:pt x="14788862" y="747105"/>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5" name="Freeform: Shape 4">
              <a:extLst>
                <a:ext uri="{FF2B5EF4-FFF2-40B4-BE49-F238E27FC236}">
                  <a16:creationId xmlns:a16="http://schemas.microsoft.com/office/drawing/2014/main" id="{0AEBDCFD-B030-DA63-0E7A-4E465EFA4526}"/>
                </a:ext>
              </a:extLst>
            </p:cNvPr>
            <p:cNvSpPr>
              <a:spLocks noGrp="1" noRot="1" noMove="1" noResize="1" noEditPoints="1" noAdjustHandles="1" noChangeArrowheads="1" noChangeShapeType="1"/>
            </p:cNvSpPr>
            <p:nvPr/>
          </p:nvSpPr>
          <p:spPr>
            <a:xfrm rot="10800000" flipV="1">
              <a:off x="33357" y="-5"/>
              <a:ext cx="8340015" cy="747105"/>
            </a:xfrm>
            <a:custGeom>
              <a:avLst/>
              <a:gdLst>
                <a:gd name="connsiteX0" fmla="*/ 8340015 w 8340015"/>
                <a:gd name="connsiteY0" fmla="*/ 0 h 747105"/>
                <a:gd name="connsiteX1" fmla="*/ 542719 w 8340015"/>
                <a:gd name="connsiteY1" fmla="*/ 0 h 747105"/>
                <a:gd name="connsiteX2" fmla="*/ 0 w 8340015"/>
                <a:gd name="connsiteY2" fmla="*/ 747105 h 747105"/>
                <a:gd name="connsiteX3" fmla="*/ 8340015 w 8340015"/>
                <a:gd name="connsiteY3" fmla="*/ 747105 h 747105"/>
              </a:gdLst>
              <a:ahLst/>
              <a:cxnLst>
                <a:cxn ang="0">
                  <a:pos x="connsiteX0" y="connsiteY0"/>
                </a:cxn>
                <a:cxn ang="0">
                  <a:pos x="connsiteX1" y="connsiteY1"/>
                </a:cxn>
                <a:cxn ang="0">
                  <a:pos x="connsiteX2" y="connsiteY2"/>
                </a:cxn>
                <a:cxn ang="0">
                  <a:pos x="connsiteX3" y="connsiteY3"/>
                </a:cxn>
              </a:cxnLst>
              <a:rect l="l" t="t" r="r" b="b"/>
              <a:pathLst>
                <a:path w="8340015" h="747105">
                  <a:moveTo>
                    <a:pt x="8340015" y="0"/>
                  </a:moveTo>
                  <a:lnTo>
                    <a:pt x="542719" y="0"/>
                  </a:lnTo>
                  <a:lnTo>
                    <a:pt x="0" y="747105"/>
                  </a:lnTo>
                  <a:lnTo>
                    <a:pt x="8340015" y="747105"/>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6" name="Freeform: Shape 5">
              <a:extLst>
                <a:ext uri="{FF2B5EF4-FFF2-40B4-BE49-F238E27FC236}">
                  <a16:creationId xmlns:a16="http://schemas.microsoft.com/office/drawing/2014/main" id="{6BCF3740-85DD-A0A5-3655-6F5B3D2F13EB}"/>
                </a:ext>
              </a:extLst>
            </p:cNvPr>
            <p:cNvSpPr>
              <a:spLocks noGrp="1" noRot="1" noMove="1" noResize="1" noEditPoints="1" noAdjustHandles="1" noChangeArrowheads="1" noChangeShapeType="1"/>
            </p:cNvSpPr>
            <p:nvPr/>
          </p:nvSpPr>
          <p:spPr>
            <a:xfrm rot="10800000" flipV="1">
              <a:off x="36189" y="-5"/>
              <a:ext cx="7842803" cy="747105"/>
            </a:xfrm>
            <a:custGeom>
              <a:avLst/>
              <a:gdLst>
                <a:gd name="connsiteX0" fmla="*/ 7842803 w 7842803"/>
                <a:gd name="connsiteY0" fmla="*/ 0 h 747105"/>
                <a:gd name="connsiteX1" fmla="*/ 542719 w 7842803"/>
                <a:gd name="connsiteY1" fmla="*/ 0 h 747105"/>
                <a:gd name="connsiteX2" fmla="*/ 0 w 7842803"/>
                <a:gd name="connsiteY2" fmla="*/ 747105 h 747105"/>
                <a:gd name="connsiteX3" fmla="*/ 7842803 w 7842803"/>
                <a:gd name="connsiteY3" fmla="*/ 747105 h 747105"/>
              </a:gdLst>
              <a:ahLst/>
              <a:cxnLst>
                <a:cxn ang="0">
                  <a:pos x="connsiteX0" y="connsiteY0"/>
                </a:cxn>
                <a:cxn ang="0">
                  <a:pos x="connsiteX1" y="connsiteY1"/>
                </a:cxn>
                <a:cxn ang="0">
                  <a:pos x="connsiteX2" y="connsiteY2"/>
                </a:cxn>
                <a:cxn ang="0">
                  <a:pos x="connsiteX3" y="connsiteY3"/>
                </a:cxn>
              </a:cxnLst>
              <a:rect l="l" t="t" r="r" b="b"/>
              <a:pathLst>
                <a:path w="7842803" h="747105">
                  <a:moveTo>
                    <a:pt x="7842803" y="0"/>
                  </a:moveTo>
                  <a:lnTo>
                    <a:pt x="542719" y="0"/>
                  </a:lnTo>
                  <a:lnTo>
                    <a:pt x="0" y="747105"/>
                  </a:lnTo>
                  <a:lnTo>
                    <a:pt x="7842803" y="747105"/>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7" name="Freeform: Shape 6">
              <a:extLst>
                <a:ext uri="{FF2B5EF4-FFF2-40B4-BE49-F238E27FC236}">
                  <a16:creationId xmlns:a16="http://schemas.microsoft.com/office/drawing/2014/main" id="{E8B0C7BE-116B-AA77-8485-8FC8BD7D7D03}"/>
                </a:ext>
              </a:extLst>
            </p:cNvPr>
            <p:cNvSpPr>
              <a:spLocks noGrp="1" noRot="1" noMove="1" noResize="1" noEditPoints="1" noAdjustHandles="1" noChangeArrowheads="1" noChangeShapeType="1"/>
            </p:cNvSpPr>
            <p:nvPr/>
          </p:nvSpPr>
          <p:spPr>
            <a:xfrm rot="10800000" flipV="1">
              <a:off x="-9184" y="-5"/>
              <a:ext cx="7393796" cy="747105"/>
            </a:xfrm>
            <a:custGeom>
              <a:avLst/>
              <a:gdLst>
                <a:gd name="connsiteX0" fmla="*/ 7393796 w 7393796"/>
                <a:gd name="connsiteY0" fmla="*/ 0 h 747105"/>
                <a:gd name="connsiteX1" fmla="*/ 542719 w 7393796"/>
                <a:gd name="connsiteY1" fmla="*/ 0 h 747105"/>
                <a:gd name="connsiteX2" fmla="*/ 0 w 7393796"/>
                <a:gd name="connsiteY2" fmla="*/ 747105 h 747105"/>
                <a:gd name="connsiteX3" fmla="*/ 7393796 w 7393796"/>
                <a:gd name="connsiteY3" fmla="*/ 747105 h 747105"/>
              </a:gdLst>
              <a:ahLst/>
              <a:cxnLst>
                <a:cxn ang="0">
                  <a:pos x="connsiteX0" y="connsiteY0"/>
                </a:cxn>
                <a:cxn ang="0">
                  <a:pos x="connsiteX1" y="connsiteY1"/>
                </a:cxn>
                <a:cxn ang="0">
                  <a:pos x="connsiteX2" y="connsiteY2"/>
                </a:cxn>
                <a:cxn ang="0">
                  <a:pos x="connsiteX3" y="connsiteY3"/>
                </a:cxn>
              </a:cxnLst>
              <a:rect l="l" t="t" r="r" b="b"/>
              <a:pathLst>
                <a:path w="7393796" h="747105">
                  <a:moveTo>
                    <a:pt x="7393796" y="0"/>
                  </a:moveTo>
                  <a:lnTo>
                    <a:pt x="542719" y="0"/>
                  </a:lnTo>
                  <a:lnTo>
                    <a:pt x="0" y="747105"/>
                  </a:lnTo>
                  <a:lnTo>
                    <a:pt x="7393796" y="74710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8" name="Freeform: Shape 7">
              <a:extLst>
                <a:ext uri="{FF2B5EF4-FFF2-40B4-BE49-F238E27FC236}">
                  <a16:creationId xmlns:a16="http://schemas.microsoft.com/office/drawing/2014/main" id="{7B55FC9A-7B94-0C58-6A6E-B6132B805DF4}"/>
                </a:ext>
              </a:extLst>
            </p:cNvPr>
            <p:cNvSpPr>
              <a:spLocks noGrp="1" noRot="1" noMove="1" noResize="1" noEditPoints="1" noAdjustHandles="1" noChangeArrowheads="1" noChangeShapeType="1"/>
            </p:cNvSpPr>
            <p:nvPr/>
          </p:nvSpPr>
          <p:spPr>
            <a:xfrm rot="10800000">
              <a:off x="33357" y="747101"/>
              <a:ext cx="8409865" cy="747105"/>
            </a:xfrm>
            <a:custGeom>
              <a:avLst/>
              <a:gdLst>
                <a:gd name="connsiteX0" fmla="*/ 8409865 w 8409865"/>
                <a:gd name="connsiteY0" fmla="*/ 747105 h 747105"/>
                <a:gd name="connsiteX1" fmla="*/ 0 w 8409865"/>
                <a:gd name="connsiteY1" fmla="*/ 747105 h 747105"/>
                <a:gd name="connsiteX2" fmla="*/ 542719 w 8409865"/>
                <a:gd name="connsiteY2" fmla="*/ 0 h 747105"/>
                <a:gd name="connsiteX3" fmla="*/ 8409865 w 8409865"/>
                <a:gd name="connsiteY3" fmla="*/ 0 h 747105"/>
              </a:gdLst>
              <a:ahLst/>
              <a:cxnLst>
                <a:cxn ang="0">
                  <a:pos x="connsiteX0" y="connsiteY0"/>
                </a:cxn>
                <a:cxn ang="0">
                  <a:pos x="connsiteX1" y="connsiteY1"/>
                </a:cxn>
                <a:cxn ang="0">
                  <a:pos x="connsiteX2" y="connsiteY2"/>
                </a:cxn>
                <a:cxn ang="0">
                  <a:pos x="connsiteX3" y="connsiteY3"/>
                </a:cxn>
              </a:cxnLst>
              <a:rect l="l" t="t" r="r" b="b"/>
              <a:pathLst>
                <a:path w="8409865" h="747105">
                  <a:moveTo>
                    <a:pt x="8409865" y="747105"/>
                  </a:moveTo>
                  <a:lnTo>
                    <a:pt x="0" y="747105"/>
                  </a:lnTo>
                  <a:lnTo>
                    <a:pt x="542719" y="0"/>
                  </a:lnTo>
                  <a:lnTo>
                    <a:pt x="8409865" y="0"/>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9" name="Freeform: Shape 8">
              <a:extLst>
                <a:ext uri="{FF2B5EF4-FFF2-40B4-BE49-F238E27FC236}">
                  <a16:creationId xmlns:a16="http://schemas.microsoft.com/office/drawing/2014/main" id="{33DB4393-8EC5-7E1A-6F1A-A10CE22E6DCA}"/>
                </a:ext>
              </a:extLst>
            </p:cNvPr>
            <p:cNvSpPr>
              <a:spLocks noGrp="1" noRot="1" noMove="1" noResize="1" noEditPoints="1" noAdjustHandles="1" noChangeArrowheads="1" noChangeShapeType="1"/>
            </p:cNvSpPr>
            <p:nvPr/>
          </p:nvSpPr>
          <p:spPr>
            <a:xfrm rot="10800000">
              <a:off x="0" y="747101"/>
              <a:ext cx="7878992" cy="747105"/>
            </a:xfrm>
            <a:custGeom>
              <a:avLst/>
              <a:gdLst>
                <a:gd name="connsiteX0" fmla="*/ 7878992 w 7878992"/>
                <a:gd name="connsiteY0" fmla="*/ 747105 h 747105"/>
                <a:gd name="connsiteX1" fmla="*/ 0 w 7878992"/>
                <a:gd name="connsiteY1" fmla="*/ 747105 h 747105"/>
                <a:gd name="connsiteX2" fmla="*/ 542719 w 7878992"/>
                <a:gd name="connsiteY2" fmla="*/ 0 h 747105"/>
                <a:gd name="connsiteX3" fmla="*/ 7878992 w 7878992"/>
                <a:gd name="connsiteY3" fmla="*/ 0 h 747105"/>
              </a:gdLst>
              <a:ahLst/>
              <a:cxnLst>
                <a:cxn ang="0">
                  <a:pos x="connsiteX0" y="connsiteY0"/>
                </a:cxn>
                <a:cxn ang="0">
                  <a:pos x="connsiteX1" y="connsiteY1"/>
                </a:cxn>
                <a:cxn ang="0">
                  <a:pos x="connsiteX2" y="connsiteY2"/>
                </a:cxn>
                <a:cxn ang="0">
                  <a:pos x="connsiteX3" y="connsiteY3"/>
                </a:cxn>
              </a:cxnLst>
              <a:rect l="l" t="t" r="r" b="b"/>
              <a:pathLst>
                <a:path w="7878992" h="747105">
                  <a:moveTo>
                    <a:pt x="7878992" y="747105"/>
                  </a:moveTo>
                  <a:lnTo>
                    <a:pt x="0" y="747105"/>
                  </a:lnTo>
                  <a:lnTo>
                    <a:pt x="542719" y="0"/>
                  </a:lnTo>
                  <a:lnTo>
                    <a:pt x="7878992" y="0"/>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Freeform: Shape 9">
              <a:extLst>
                <a:ext uri="{FF2B5EF4-FFF2-40B4-BE49-F238E27FC236}">
                  <a16:creationId xmlns:a16="http://schemas.microsoft.com/office/drawing/2014/main" id="{23225F00-8704-6104-AC32-792E2575E5C1}"/>
                </a:ext>
              </a:extLst>
            </p:cNvPr>
            <p:cNvSpPr>
              <a:spLocks noGrp="1" noRot="1" noMove="1" noResize="1" noEditPoints="1" noAdjustHandles="1" noChangeArrowheads="1" noChangeShapeType="1"/>
            </p:cNvSpPr>
            <p:nvPr/>
          </p:nvSpPr>
          <p:spPr>
            <a:xfrm rot="10800000">
              <a:off x="0" y="747101"/>
              <a:ext cx="7384613" cy="747105"/>
            </a:xfrm>
            <a:custGeom>
              <a:avLst/>
              <a:gdLst>
                <a:gd name="connsiteX0" fmla="*/ 7384613 w 7384613"/>
                <a:gd name="connsiteY0" fmla="*/ 747105 h 747105"/>
                <a:gd name="connsiteX1" fmla="*/ 0 w 7384613"/>
                <a:gd name="connsiteY1" fmla="*/ 747105 h 747105"/>
                <a:gd name="connsiteX2" fmla="*/ 542719 w 7384613"/>
                <a:gd name="connsiteY2" fmla="*/ 0 h 747105"/>
                <a:gd name="connsiteX3" fmla="*/ 7384613 w 7384613"/>
                <a:gd name="connsiteY3" fmla="*/ 0 h 747105"/>
              </a:gdLst>
              <a:ahLst/>
              <a:cxnLst>
                <a:cxn ang="0">
                  <a:pos x="connsiteX0" y="connsiteY0"/>
                </a:cxn>
                <a:cxn ang="0">
                  <a:pos x="connsiteX1" y="connsiteY1"/>
                </a:cxn>
                <a:cxn ang="0">
                  <a:pos x="connsiteX2" y="connsiteY2"/>
                </a:cxn>
                <a:cxn ang="0">
                  <a:pos x="connsiteX3" y="connsiteY3"/>
                </a:cxn>
              </a:cxnLst>
              <a:rect l="l" t="t" r="r" b="b"/>
              <a:pathLst>
                <a:path w="7384613" h="747105">
                  <a:moveTo>
                    <a:pt x="7384613" y="747105"/>
                  </a:moveTo>
                  <a:lnTo>
                    <a:pt x="0" y="747105"/>
                  </a:lnTo>
                  <a:lnTo>
                    <a:pt x="542719" y="0"/>
                  </a:lnTo>
                  <a:lnTo>
                    <a:pt x="738461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1" name="Freeform: Shape 10">
              <a:extLst>
                <a:ext uri="{FF2B5EF4-FFF2-40B4-BE49-F238E27FC236}">
                  <a16:creationId xmlns:a16="http://schemas.microsoft.com/office/drawing/2014/main" id="{2674BA89-DFF9-4F9A-73C3-61F17919786A}"/>
                </a:ext>
              </a:extLst>
            </p:cNvPr>
            <p:cNvSpPr>
              <a:spLocks noGrp="1" noRot="1" noMove="1" noResize="1" noEditPoints="1" noAdjustHandles="1" noChangeArrowheads="1" noChangeShapeType="1"/>
            </p:cNvSpPr>
            <p:nvPr/>
          </p:nvSpPr>
          <p:spPr>
            <a:xfrm rot="10800000">
              <a:off x="7829550" y="747101"/>
              <a:ext cx="12274550" cy="747105"/>
            </a:xfrm>
            <a:custGeom>
              <a:avLst/>
              <a:gdLst>
                <a:gd name="connsiteX0" fmla="*/ 11731832 w 12274550"/>
                <a:gd name="connsiteY0" fmla="*/ 747105 h 747105"/>
                <a:gd name="connsiteX1" fmla="*/ 0 w 12274550"/>
                <a:gd name="connsiteY1" fmla="*/ 747105 h 747105"/>
                <a:gd name="connsiteX2" fmla="*/ 0 w 12274550"/>
                <a:gd name="connsiteY2" fmla="*/ 0 h 747105"/>
                <a:gd name="connsiteX3" fmla="*/ 12274550 w 12274550"/>
                <a:gd name="connsiteY3" fmla="*/ 0 h 747105"/>
              </a:gdLst>
              <a:ahLst/>
              <a:cxnLst>
                <a:cxn ang="0">
                  <a:pos x="connsiteX0" y="connsiteY0"/>
                </a:cxn>
                <a:cxn ang="0">
                  <a:pos x="connsiteX1" y="connsiteY1"/>
                </a:cxn>
                <a:cxn ang="0">
                  <a:pos x="connsiteX2" y="connsiteY2"/>
                </a:cxn>
                <a:cxn ang="0">
                  <a:pos x="connsiteX3" y="connsiteY3"/>
                </a:cxn>
              </a:cxnLst>
              <a:rect l="l" t="t" r="r" b="b"/>
              <a:pathLst>
                <a:path w="12274550" h="747105">
                  <a:moveTo>
                    <a:pt x="11731832" y="747105"/>
                  </a:moveTo>
                  <a:lnTo>
                    <a:pt x="0" y="747105"/>
                  </a:lnTo>
                  <a:lnTo>
                    <a:pt x="0" y="0"/>
                  </a:lnTo>
                  <a:lnTo>
                    <a:pt x="12274550" y="0"/>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2" name="Freeform: Shape 11">
              <a:extLst>
                <a:ext uri="{FF2B5EF4-FFF2-40B4-BE49-F238E27FC236}">
                  <a16:creationId xmlns:a16="http://schemas.microsoft.com/office/drawing/2014/main" id="{6806A351-3FC0-DE51-917D-4E9879095772}"/>
                </a:ext>
              </a:extLst>
            </p:cNvPr>
            <p:cNvSpPr>
              <a:spLocks noGrp="1" noRot="1" noMove="1" noResize="1" noEditPoints="1" noAdjustHandles="1" noChangeArrowheads="1" noChangeShapeType="1"/>
            </p:cNvSpPr>
            <p:nvPr/>
          </p:nvSpPr>
          <p:spPr>
            <a:xfrm rot="10800000">
              <a:off x="8323928" y="747098"/>
              <a:ext cx="11780171" cy="747105"/>
            </a:xfrm>
            <a:custGeom>
              <a:avLst/>
              <a:gdLst>
                <a:gd name="connsiteX0" fmla="*/ 11234621 w 11777339"/>
                <a:gd name="connsiteY0" fmla="*/ 747105 h 747105"/>
                <a:gd name="connsiteX1" fmla="*/ 0 w 11777339"/>
                <a:gd name="connsiteY1" fmla="*/ 747105 h 747105"/>
                <a:gd name="connsiteX2" fmla="*/ 0 w 11777339"/>
                <a:gd name="connsiteY2" fmla="*/ 0 h 747105"/>
                <a:gd name="connsiteX3" fmla="*/ 11777339 w 11777339"/>
                <a:gd name="connsiteY3" fmla="*/ 0 h 747105"/>
              </a:gdLst>
              <a:ahLst/>
              <a:cxnLst>
                <a:cxn ang="0">
                  <a:pos x="connsiteX0" y="connsiteY0"/>
                </a:cxn>
                <a:cxn ang="0">
                  <a:pos x="connsiteX1" y="connsiteY1"/>
                </a:cxn>
                <a:cxn ang="0">
                  <a:pos x="connsiteX2" y="connsiteY2"/>
                </a:cxn>
                <a:cxn ang="0">
                  <a:pos x="connsiteX3" y="connsiteY3"/>
                </a:cxn>
              </a:cxnLst>
              <a:rect l="l" t="t" r="r" b="b"/>
              <a:pathLst>
                <a:path w="11777339" h="747105">
                  <a:moveTo>
                    <a:pt x="11234621" y="747105"/>
                  </a:moveTo>
                  <a:lnTo>
                    <a:pt x="0" y="747105"/>
                  </a:lnTo>
                  <a:lnTo>
                    <a:pt x="0" y="0"/>
                  </a:lnTo>
                  <a:lnTo>
                    <a:pt x="11777339"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2" name="Content Placeholder 10">
            <a:extLst>
              <a:ext uri="{FF2B5EF4-FFF2-40B4-BE49-F238E27FC236}">
                <a16:creationId xmlns:a16="http://schemas.microsoft.com/office/drawing/2014/main" id="{FAE6F9E0-D511-FB1B-F600-06CC28858A84}"/>
              </a:ext>
            </a:extLst>
          </p:cNvPr>
          <p:cNvSpPr>
            <a:spLocks noGrp="1"/>
          </p:cNvSpPr>
          <p:nvPr>
            <p:ph sz="quarter" idx="10"/>
          </p:nvPr>
        </p:nvSpPr>
        <p:spPr>
          <a:xfrm>
            <a:off x="4219236" y="2175866"/>
            <a:ext cx="11667217" cy="6957618"/>
          </a:xfrm>
          <a:prstGeom prst="rect">
            <a:avLst/>
          </a:prstGeom>
        </p:spPr>
        <p:txBody>
          <a:bodyPr/>
          <a:lstStyle>
            <a:lvl1pPr>
              <a:defRPr sz="3200">
                <a:solidFill>
                  <a:schemeClr val="tx1">
                    <a:lumMod val="75000"/>
                    <a:lumOff val="25000"/>
                  </a:schemeClr>
                </a:solidFill>
                <a:latin typeface="Verdana" panose="020B0604030504040204" pitchFamily="34" charset="0"/>
                <a:ea typeface="Verdana" panose="020B0604030504040204" pitchFamily="34" charset="0"/>
              </a:defRPr>
            </a:lvl1pPr>
            <a:lvl2pPr>
              <a:defRPr sz="3200">
                <a:solidFill>
                  <a:schemeClr val="tx1">
                    <a:lumMod val="75000"/>
                    <a:lumOff val="25000"/>
                  </a:schemeClr>
                </a:solidFill>
                <a:latin typeface="Verdana" panose="020B0604030504040204" pitchFamily="34" charset="0"/>
                <a:ea typeface="Verdana" panose="020B0604030504040204" pitchFamily="34" charset="0"/>
              </a:defRPr>
            </a:lvl2pPr>
            <a:lvl3pPr>
              <a:defRPr sz="3200">
                <a:solidFill>
                  <a:schemeClr val="tx1">
                    <a:lumMod val="75000"/>
                    <a:lumOff val="25000"/>
                  </a:schemeClr>
                </a:solidFill>
                <a:latin typeface="Verdana" panose="020B0604030504040204" pitchFamily="34" charset="0"/>
                <a:ea typeface="Verdana" panose="020B0604030504040204" pitchFamily="34" charset="0"/>
              </a:defRPr>
            </a:lvl3pPr>
            <a:lvl4pPr>
              <a:defRPr sz="3200">
                <a:solidFill>
                  <a:schemeClr val="tx1">
                    <a:lumMod val="75000"/>
                    <a:lumOff val="25000"/>
                  </a:schemeClr>
                </a:solidFill>
                <a:latin typeface="Verdana" panose="020B0604030504040204" pitchFamily="34" charset="0"/>
                <a:ea typeface="Verdana" panose="020B0604030504040204" pitchFamily="34" charset="0"/>
              </a:defRPr>
            </a:lvl4pPr>
            <a:lvl5pPr>
              <a:defRPr sz="3200">
                <a:solidFill>
                  <a:schemeClr val="tx1">
                    <a:lumMod val="75000"/>
                    <a:lumOff val="25000"/>
                  </a:schemeClr>
                </a:solidFill>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itle 24">
            <a:extLst>
              <a:ext uri="{FF2B5EF4-FFF2-40B4-BE49-F238E27FC236}">
                <a16:creationId xmlns:a16="http://schemas.microsoft.com/office/drawing/2014/main" id="{99874D12-D862-5B53-3ECE-F2664604252B}"/>
              </a:ext>
            </a:extLst>
          </p:cNvPr>
          <p:cNvSpPr>
            <a:spLocks noGrp="1"/>
          </p:cNvSpPr>
          <p:nvPr>
            <p:ph type="title" hasCustomPrompt="1"/>
          </p:nvPr>
        </p:nvSpPr>
        <p:spPr>
          <a:xfrm>
            <a:off x="288409" y="242669"/>
            <a:ext cx="6564035" cy="1008856"/>
          </a:xfrm>
          <a:prstGeom prst="rect">
            <a:avLst/>
          </a:prstGeom>
        </p:spPr>
        <p:txBody>
          <a:bodyPr/>
          <a:lstStyle>
            <a:lvl1pPr>
              <a:defRPr sz="5400" b="1">
                <a:solidFill>
                  <a:srgbClr val="223A66"/>
                </a:solidFill>
                <a:latin typeface="Verdana" panose="020B0604030504040204" pitchFamily="34" charset="0"/>
                <a:ea typeface="Verdana" panose="020B0604030504040204" pitchFamily="34" charset="0"/>
              </a:defRPr>
            </a:lvl1pPr>
          </a:lstStyle>
          <a:p>
            <a:r>
              <a:rPr lang="en-US"/>
              <a:t>Click to edit title</a:t>
            </a:r>
            <a:endParaRPr lang="en-CA"/>
          </a:p>
        </p:txBody>
      </p:sp>
      <p:grpSp>
        <p:nvGrpSpPr>
          <p:cNvPr id="14" name="Group 13">
            <a:extLst>
              <a:ext uri="{FF2B5EF4-FFF2-40B4-BE49-F238E27FC236}">
                <a16:creationId xmlns:a16="http://schemas.microsoft.com/office/drawing/2014/main" id="{4975A56F-DFC7-6368-4A06-ECAFA176893E}"/>
              </a:ext>
            </a:extLst>
          </p:cNvPr>
          <p:cNvGrpSpPr/>
          <p:nvPr userDrawn="1"/>
        </p:nvGrpSpPr>
        <p:grpSpPr>
          <a:xfrm>
            <a:off x="320880" y="10373710"/>
            <a:ext cx="19463928" cy="1093295"/>
            <a:chOff x="320880" y="10373710"/>
            <a:chExt cx="19463928" cy="1093295"/>
          </a:xfrm>
        </p:grpSpPr>
        <p:grpSp>
          <p:nvGrpSpPr>
            <p:cNvPr id="15" name="Group 14">
              <a:extLst>
                <a:ext uri="{FF2B5EF4-FFF2-40B4-BE49-F238E27FC236}">
                  <a16:creationId xmlns:a16="http://schemas.microsoft.com/office/drawing/2014/main" id="{3ECA9C75-4D49-364B-D544-0167FEFB52AC}"/>
                </a:ext>
              </a:extLst>
            </p:cNvPr>
            <p:cNvGrpSpPr/>
            <p:nvPr/>
          </p:nvGrpSpPr>
          <p:grpSpPr>
            <a:xfrm>
              <a:off x="320880" y="10373710"/>
              <a:ext cx="19463928" cy="935640"/>
              <a:chOff x="320880" y="10373710"/>
              <a:chExt cx="19463928" cy="935640"/>
            </a:xfrm>
          </p:grpSpPr>
          <p:sp>
            <p:nvSpPr>
              <p:cNvPr id="17" name="Rectangle 16">
                <a:extLst>
                  <a:ext uri="{FF2B5EF4-FFF2-40B4-BE49-F238E27FC236}">
                    <a16:creationId xmlns:a16="http://schemas.microsoft.com/office/drawing/2014/main" id="{7852B155-9270-B47C-5E5D-07809F499FFE}"/>
                  </a:ext>
                </a:extLst>
              </p:cNvPr>
              <p:cNvSpPr/>
              <p:nvPr/>
            </p:nvSpPr>
            <p:spPr>
              <a:xfrm>
                <a:off x="320880" y="10373710"/>
                <a:ext cx="1902058" cy="935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B4D22DFE-0B33-6EB2-C95E-B9D0E9E32402}"/>
                  </a:ext>
                </a:extLst>
              </p:cNvPr>
              <p:cNvSpPr/>
              <p:nvPr/>
            </p:nvSpPr>
            <p:spPr>
              <a:xfrm>
                <a:off x="15954703" y="10594428"/>
                <a:ext cx="3830105" cy="714922"/>
              </a:xfrm>
              <a:prstGeom prst="rect">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6" name="Picture 15" descr="A white text on a black background&#10;&#10;Description automatically generated">
              <a:extLst>
                <a:ext uri="{FF2B5EF4-FFF2-40B4-BE49-F238E27FC236}">
                  <a16:creationId xmlns:a16="http://schemas.microsoft.com/office/drawing/2014/main" id="{CC7AF24D-50BC-035E-31D7-47A02F6584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42903" y="10373710"/>
              <a:ext cx="2141905" cy="1093295"/>
            </a:xfrm>
            <a:prstGeom prst="rect">
              <a:avLst/>
            </a:prstGeom>
          </p:spPr>
        </p:pic>
      </p:grpSp>
    </p:spTree>
    <p:extLst>
      <p:ext uri="{BB962C8B-B14F-4D97-AF65-F5344CB8AC3E}">
        <p14:creationId xmlns:p14="http://schemas.microsoft.com/office/powerpoint/2010/main" val="99349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Only 01 - Blank">
    <p:spTree>
      <p:nvGrpSpPr>
        <p:cNvPr id="1" name=""/>
        <p:cNvGrpSpPr/>
        <p:nvPr/>
      </p:nvGrpSpPr>
      <p:grpSpPr>
        <a:xfrm>
          <a:off x="0" y="0"/>
          <a:ext cx="0" cy="0"/>
          <a:chOff x="0" y="0"/>
          <a:chExt cx="0" cy="0"/>
        </a:xfrm>
      </p:grpSpPr>
      <p:sp>
        <p:nvSpPr>
          <p:cNvPr id="2" name="Content Placeholder 10">
            <a:extLst>
              <a:ext uri="{FF2B5EF4-FFF2-40B4-BE49-F238E27FC236}">
                <a16:creationId xmlns:a16="http://schemas.microsoft.com/office/drawing/2014/main" id="{990B45B7-99D6-D21A-5A5A-5008FFDCE73B}"/>
              </a:ext>
            </a:extLst>
          </p:cNvPr>
          <p:cNvSpPr>
            <a:spLocks noGrp="1"/>
          </p:cNvSpPr>
          <p:nvPr>
            <p:ph sz="quarter" idx="10"/>
          </p:nvPr>
        </p:nvSpPr>
        <p:spPr>
          <a:xfrm>
            <a:off x="4219236" y="2175866"/>
            <a:ext cx="11667217" cy="6957618"/>
          </a:xfrm>
          <a:prstGeom prst="rect">
            <a:avLst/>
          </a:prstGeom>
        </p:spPr>
        <p:txBody>
          <a:bodyPr/>
          <a:lstStyle>
            <a:lvl1pPr>
              <a:defRPr sz="3200">
                <a:solidFill>
                  <a:schemeClr val="tx1">
                    <a:lumMod val="75000"/>
                    <a:lumOff val="25000"/>
                  </a:schemeClr>
                </a:solidFill>
                <a:latin typeface="Verdana" panose="020B0604030504040204" pitchFamily="34" charset="0"/>
                <a:ea typeface="Verdana" panose="020B0604030504040204" pitchFamily="34" charset="0"/>
              </a:defRPr>
            </a:lvl1pPr>
            <a:lvl2pPr>
              <a:defRPr sz="3200">
                <a:solidFill>
                  <a:schemeClr val="tx1">
                    <a:lumMod val="75000"/>
                    <a:lumOff val="25000"/>
                  </a:schemeClr>
                </a:solidFill>
                <a:latin typeface="Verdana" panose="020B0604030504040204" pitchFamily="34" charset="0"/>
                <a:ea typeface="Verdana" panose="020B0604030504040204" pitchFamily="34" charset="0"/>
              </a:defRPr>
            </a:lvl2pPr>
            <a:lvl3pPr>
              <a:defRPr sz="3200">
                <a:solidFill>
                  <a:schemeClr val="tx1">
                    <a:lumMod val="75000"/>
                    <a:lumOff val="25000"/>
                  </a:schemeClr>
                </a:solidFill>
                <a:latin typeface="Verdana" panose="020B0604030504040204" pitchFamily="34" charset="0"/>
                <a:ea typeface="Verdana" panose="020B0604030504040204" pitchFamily="34" charset="0"/>
              </a:defRPr>
            </a:lvl3pPr>
            <a:lvl4pPr>
              <a:defRPr sz="3200">
                <a:solidFill>
                  <a:schemeClr val="tx1">
                    <a:lumMod val="75000"/>
                    <a:lumOff val="25000"/>
                  </a:schemeClr>
                </a:solidFill>
                <a:latin typeface="Verdana" panose="020B0604030504040204" pitchFamily="34" charset="0"/>
                <a:ea typeface="Verdana" panose="020B0604030504040204" pitchFamily="34" charset="0"/>
              </a:defRPr>
            </a:lvl4pPr>
            <a:lvl5pPr>
              <a:defRPr sz="3200">
                <a:solidFill>
                  <a:schemeClr val="tx1">
                    <a:lumMod val="75000"/>
                    <a:lumOff val="25000"/>
                  </a:schemeClr>
                </a:solidFill>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grpSp>
        <p:nvGrpSpPr>
          <p:cNvPr id="3" name="Group 2">
            <a:extLst>
              <a:ext uri="{FF2B5EF4-FFF2-40B4-BE49-F238E27FC236}">
                <a16:creationId xmlns:a16="http://schemas.microsoft.com/office/drawing/2014/main" id="{9A05ABA2-BD1A-73F5-2BA6-8F26081ED910}"/>
              </a:ext>
            </a:extLst>
          </p:cNvPr>
          <p:cNvGrpSpPr/>
          <p:nvPr userDrawn="1"/>
        </p:nvGrpSpPr>
        <p:grpSpPr>
          <a:xfrm>
            <a:off x="320880" y="10373710"/>
            <a:ext cx="19463928" cy="1093295"/>
            <a:chOff x="320880" y="10373710"/>
            <a:chExt cx="19463928" cy="1093295"/>
          </a:xfrm>
        </p:grpSpPr>
        <p:grpSp>
          <p:nvGrpSpPr>
            <p:cNvPr id="4" name="Group 3">
              <a:extLst>
                <a:ext uri="{FF2B5EF4-FFF2-40B4-BE49-F238E27FC236}">
                  <a16:creationId xmlns:a16="http://schemas.microsoft.com/office/drawing/2014/main" id="{9E9BF8D2-38B9-451B-F218-18456D5D2161}"/>
                </a:ext>
              </a:extLst>
            </p:cNvPr>
            <p:cNvGrpSpPr/>
            <p:nvPr/>
          </p:nvGrpSpPr>
          <p:grpSpPr>
            <a:xfrm>
              <a:off x="320880" y="10373710"/>
              <a:ext cx="19463928" cy="935640"/>
              <a:chOff x="320880" y="10373710"/>
              <a:chExt cx="19463928" cy="935640"/>
            </a:xfrm>
          </p:grpSpPr>
          <p:sp>
            <p:nvSpPr>
              <p:cNvPr id="6" name="Rectangle 5">
                <a:extLst>
                  <a:ext uri="{FF2B5EF4-FFF2-40B4-BE49-F238E27FC236}">
                    <a16:creationId xmlns:a16="http://schemas.microsoft.com/office/drawing/2014/main" id="{A2D09CB0-26FE-D89A-833D-1E6EFD2EE3C4}"/>
                  </a:ext>
                </a:extLst>
              </p:cNvPr>
              <p:cNvSpPr/>
              <p:nvPr/>
            </p:nvSpPr>
            <p:spPr>
              <a:xfrm>
                <a:off x="320880" y="10373710"/>
                <a:ext cx="1902058" cy="935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5254AC8C-C2AB-49D4-95FC-23C7150F2472}"/>
                  </a:ext>
                </a:extLst>
              </p:cNvPr>
              <p:cNvSpPr/>
              <p:nvPr/>
            </p:nvSpPr>
            <p:spPr>
              <a:xfrm>
                <a:off x="15954703" y="10594428"/>
                <a:ext cx="3830105" cy="714922"/>
              </a:xfrm>
              <a:prstGeom prst="rect">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4" descr="A white text on a black background&#10;&#10;Description automatically generated">
              <a:extLst>
                <a:ext uri="{FF2B5EF4-FFF2-40B4-BE49-F238E27FC236}">
                  <a16:creationId xmlns:a16="http://schemas.microsoft.com/office/drawing/2014/main" id="{ABC921F1-C9BF-D42F-D6E9-90DBCCE40E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42903" y="10373710"/>
              <a:ext cx="2141905" cy="1093295"/>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oter Only 02 - 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6D743C-1DE4-6B6E-BEE5-A92D652B4641}"/>
              </a:ext>
            </a:extLst>
          </p:cNvPr>
          <p:cNvGrpSpPr>
            <a:grpSpLocks noGrp="1" noUngrp="1" noRot="1" noMove="1" noResize="1"/>
          </p:cNvGrpSpPr>
          <p:nvPr userDrawn="1"/>
        </p:nvGrpSpPr>
        <p:grpSpPr>
          <a:xfrm>
            <a:off x="6471445" y="10513676"/>
            <a:ext cx="13633450" cy="795675"/>
            <a:chOff x="6470651" y="10513675"/>
            <a:chExt cx="13633450" cy="795675"/>
          </a:xfrm>
        </p:grpSpPr>
        <p:sp>
          <p:nvSpPr>
            <p:cNvPr id="6" name="Freeform: Shape 5">
              <a:extLst>
                <a:ext uri="{FF2B5EF4-FFF2-40B4-BE49-F238E27FC236}">
                  <a16:creationId xmlns:a16="http://schemas.microsoft.com/office/drawing/2014/main" id="{315A8D9B-AF37-32C4-A06F-43DF18330A0B}"/>
                </a:ext>
              </a:extLst>
            </p:cNvPr>
            <p:cNvSpPr>
              <a:spLocks noGrp="1" noRot="1" noMove="1" noResize="1" noEditPoints="1" noAdjustHandles="1" noChangeArrowheads="1" noChangeShapeType="1"/>
            </p:cNvSpPr>
            <p:nvPr/>
          </p:nvSpPr>
          <p:spPr>
            <a:xfrm>
              <a:off x="6470651" y="10513676"/>
              <a:ext cx="13633449" cy="795674"/>
            </a:xfrm>
            <a:custGeom>
              <a:avLst/>
              <a:gdLst>
                <a:gd name="connsiteX0" fmla="*/ 578000 w 13633449"/>
                <a:gd name="connsiteY0" fmla="*/ 0 h 795674"/>
                <a:gd name="connsiteX1" fmla="*/ 13633449 w 13633449"/>
                <a:gd name="connsiteY1" fmla="*/ 0 h 795674"/>
                <a:gd name="connsiteX2" fmla="*/ 13633449 w 13633449"/>
                <a:gd name="connsiteY2" fmla="*/ 795674 h 795674"/>
                <a:gd name="connsiteX3" fmla="*/ 0 w 13633449"/>
                <a:gd name="connsiteY3" fmla="*/ 795674 h 795674"/>
              </a:gdLst>
              <a:ahLst/>
              <a:cxnLst>
                <a:cxn ang="0">
                  <a:pos x="connsiteX0" y="connsiteY0"/>
                </a:cxn>
                <a:cxn ang="0">
                  <a:pos x="connsiteX1" y="connsiteY1"/>
                </a:cxn>
                <a:cxn ang="0">
                  <a:pos x="connsiteX2" y="connsiteY2"/>
                </a:cxn>
                <a:cxn ang="0">
                  <a:pos x="connsiteX3" y="connsiteY3"/>
                </a:cxn>
              </a:cxnLst>
              <a:rect l="l" t="t" r="r" b="b"/>
              <a:pathLst>
                <a:path w="13633449" h="795674">
                  <a:moveTo>
                    <a:pt x="578000" y="0"/>
                  </a:moveTo>
                  <a:lnTo>
                    <a:pt x="13633449" y="0"/>
                  </a:lnTo>
                  <a:lnTo>
                    <a:pt x="13633449" y="795674"/>
                  </a:lnTo>
                  <a:lnTo>
                    <a:pt x="0" y="795674"/>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7" name="Freeform: Shape 6">
              <a:extLst>
                <a:ext uri="{FF2B5EF4-FFF2-40B4-BE49-F238E27FC236}">
                  <a16:creationId xmlns:a16="http://schemas.microsoft.com/office/drawing/2014/main" id="{EA8DB48A-6D31-6E5F-5ADE-6128833DC104}"/>
                </a:ext>
              </a:extLst>
            </p:cNvPr>
            <p:cNvSpPr>
              <a:spLocks noGrp="1" noRot="1" noMove="1" noResize="1" noEditPoints="1" noAdjustHandles="1" noChangeArrowheads="1" noChangeShapeType="1"/>
            </p:cNvSpPr>
            <p:nvPr/>
          </p:nvSpPr>
          <p:spPr>
            <a:xfrm>
              <a:off x="6997170" y="10513676"/>
              <a:ext cx="13106930" cy="795674"/>
            </a:xfrm>
            <a:custGeom>
              <a:avLst/>
              <a:gdLst>
                <a:gd name="connsiteX0" fmla="*/ 578001 w 13106930"/>
                <a:gd name="connsiteY0" fmla="*/ 0 h 795674"/>
                <a:gd name="connsiteX1" fmla="*/ 13106930 w 13106930"/>
                <a:gd name="connsiteY1" fmla="*/ 0 h 795674"/>
                <a:gd name="connsiteX2" fmla="*/ 13106930 w 13106930"/>
                <a:gd name="connsiteY2" fmla="*/ 795674 h 795674"/>
                <a:gd name="connsiteX3" fmla="*/ 0 w 13106930"/>
                <a:gd name="connsiteY3" fmla="*/ 795674 h 795674"/>
              </a:gdLst>
              <a:ahLst/>
              <a:cxnLst>
                <a:cxn ang="0">
                  <a:pos x="connsiteX0" y="connsiteY0"/>
                </a:cxn>
                <a:cxn ang="0">
                  <a:pos x="connsiteX1" y="connsiteY1"/>
                </a:cxn>
                <a:cxn ang="0">
                  <a:pos x="connsiteX2" y="connsiteY2"/>
                </a:cxn>
                <a:cxn ang="0">
                  <a:pos x="connsiteX3" y="connsiteY3"/>
                </a:cxn>
              </a:cxnLst>
              <a:rect l="l" t="t" r="r" b="b"/>
              <a:pathLst>
                <a:path w="13106930" h="795674">
                  <a:moveTo>
                    <a:pt x="578001" y="0"/>
                  </a:moveTo>
                  <a:lnTo>
                    <a:pt x="13106930" y="0"/>
                  </a:lnTo>
                  <a:lnTo>
                    <a:pt x="13106930" y="795674"/>
                  </a:lnTo>
                  <a:lnTo>
                    <a:pt x="0" y="795674"/>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8" name="Freeform: Shape 7">
              <a:extLst>
                <a:ext uri="{FF2B5EF4-FFF2-40B4-BE49-F238E27FC236}">
                  <a16:creationId xmlns:a16="http://schemas.microsoft.com/office/drawing/2014/main" id="{BC6CF229-E556-17B4-0A48-6006D21CCC4E}"/>
                </a:ext>
              </a:extLst>
            </p:cNvPr>
            <p:cNvSpPr>
              <a:spLocks noGrp="1" noRot="1" noMove="1" noResize="1" noEditPoints="1" noAdjustHandles="1" noChangeArrowheads="1" noChangeShapeType="1"/>
            </p:cNvSpPr>
            <p:nvPr/>
          </p:nvSpPr>
          <p:spPr>
            <a:xfrm>
              <a:off x="7523690" y="10513675"/>
              <a:ext cx="12580411" cy="795674"/>
            </a:xfrm>
            <a:custGeom>
              <a:avLst/>
              <a:gdLst>
                <a:gd name="connsiteX0" fmla="*/ 578002 w 12580411"/>
                <a:gd name="connsiteY0" fmla="*/ 0 h 795674"/>
                <a:gd name="connsiteX1" fmla="*/ 12580411 w 12580411"/>
                <a:gd name="connsiteY1" fmla="*/ 0 h 795674"/>
                <a:gd name="connsiteX2" fmla="*/ 12580411 w 12580411"/>
                <a:gd name="connsiteY2" fmla="*/ 795674 h 795674"/>
                <a:gd name="connsiteX3" fmla="*/ 0 w 12580411"/>
                <a:gd name="connsiteY3" fmla="*/ 795674 h 795674"/>
              </a:gdLst>
              <a:ahLst/>
              <a:cxnLst>
                <a:cxn ang="0">
                  <a:pos x="connsiteX0" y="connsiteY0"/>
                </a:cxn>
                <a:cxn ang="0">
                  <a:pos x="connsiteX1" y="connsiteY1"/>
                </a:cxn>
                <a:cxn ang="0">
                  <a:pos x="connsiteX2" y="connsiteY2"/>
                </a:cxn>
                <a:cxn ang="0">
                  <a:pos x="connsiteX3" y="connsiteY3"/>
                </a:cxn>
              </a:cxnLst>
              <a:rect l="l" t="t" r="r" b="b"/>
              <a:pathLst>
                <a:path w="12580411" h="795674">
                  <a:moveTo>
                    <a:pt x="578002" y="0"/>
                  </a:moveTo>
                  <a:lnTo>
                    <a:pt x="12580411" y="0"/>
                  </a:lnTo>
                  <a:lnTo>
                    <a:pt x="12580411" y="795674"/>
                  </a:lnTo>
                  <a:lnTo>
                    <a:pt x="0" y="795674"/>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pic>
          <p:nvPicPr>
            <p:cNvPr id="9" name="Graphic 8">
              <a:extLst>
                <a:ext uri="{FF2B5EF4-FFF2-40B4-BE49-F238E27FC236}">
                  <a16:creationId xmlns:a16="http://schemas.microsoft.com/office/drawing/2014/main" id="{ED72D549-BE5A-6327-E2D7-B293D75D9BDA}"/>
                </a:ext>
              </a:extLst>
            </p:cNvPr>
            <p:cNvPicPr>
              <a:picLocks noGrp="1" noRot="1" noChangeAspect="1" noMove="1" noResize="1" noEditPoints="1" noAdjustHandles="1" noChangeArrowheads="1" noChangeShapeType="1" noCrop="1"/>
            </p:cNvPicPr>
            <p:nvPr/>
          </p:nvPicPr>
          <p:blipFill>
            <a:blip r:embed="rId2" cstate="print">
              <a:extLst>
                <a:ext uri="{96DAC541-7B7A-43D3-8B79-37D633B846F1}">
                  <asvg:svgBlip xmlns:asvg="http://schemas.microsoft.com/office/drawing/2016/SVG/main" r:embed="rId3"/>
                </a:ext>
              </a:extLst>
            </a:blip>
            <a:stretch>
              <a:fillRect/>
            </a:stretch>
          </p:blipFill>
          <p:spPr>
            <a:xfrm>
              <a:off x="15995651" y="10577863"/>
              <a:ext cx="3339158" cy="639411"/>
            </a:xfrm>
            <a:prstGeom prst="rect">
              <a:avLst/>
            </a:prstGeom>
          </p:spPr>
        </p:pic>
      </p:grpSp>
      <p:sp>
        <p:nvSpPr>
          <p:cNvPr id="2" name="Content Placeholder 10">
            <a:extLst>
              <a:ext uri="{FF2B5EF4-FFF2-40B4-BE49-F238E27FC236}">
                <a16:creationId xmlns:a16="http://schemas.microsoft.com/office/drawing/2014/main" id="{9E0CE379-8AB1-5880-C423-104756F17E53}"/>
              </a:ext>
            </a:extLst>
          </p:cNvPr>
          <p:cNvSpPr>
            <a:spLocks noGrp="1"/>
          </p:cNvSpPr>
          <p:nvPr>
            <p:ph sz="quarter" idx="10"/>
          </p:nvPr>
        </p:nvSpPr>
        <p:spPr>
          <a:xfrm>
            <a:off x="4219236" y="2175866"/>
            <a:ext cx="11667217" cy="6957618"/>
          </a:xfrm>
          <a:prstGeom prst="rect">
            <a:avLst/>
          </a:prstGeom>
        </p:spPr>
        <p:txBody>
          <a:bodyPr/>
          <a:lstStyle>
            <a:lvl1pPr>
              <a:defRPr sz="3200">
                <a:solidFill>
                  <a:schemeClr val="tx1">
                    <a:lumMod val="75000"/>
                    <a:lumOff val="25000"/>
                  </a:schemeClr>
                </a:solidFill>
                <a:latin typeface="Verdana" panose="020B0604030504040204" pitchFamily="34" charset="0"/>
                <a:ea typeface="Verdana" panose="020B0604030504040204" pitchFamily="34" charset="0"/>
              </a:defRPr>
            </a:lvl1pPr>
            <a:lvl2pPr>
              <a:defRPr sz="3200">
                <a:solidFill>
                  <a:schemeClr val="tx1">
                    <a:lumMod val="75000"/>
                    <a:lumOff val="25000"/>
                  </a:schemeClr>
                </a:solidFill>
                <a:latin typeface="Verdana" panose="020B0604030504040204" pitchFamily="34" charset="0"/>
                <a:ea typeface="Verdana" panose="020B0604030504040204" pitchFamily="34" charset="0"/>
              </a:defRPr>
            </a:lvl2pPr>
            <a:lvl3pPr>
              <a:defRPr sz="3200">
                <a:solidFill>
                  <a:schemeClr val="tx1">
                    <a:lumMod val="75000"/>
                    <a:lumOff val="25000"/>
                  </a:schemeClr>
                </a:solidFill>
                <a:latin typeface="Verdana" panose="020B0604030504040204" pitchFamily="34" charset="0"/>
                <a:ea typeface="Verdana" panose="020B0604030504040204" pitchFamily="34" charset="0"/>
              </a:defRPr>
            </a:lvl3pPr>
            <a:lvl4pPr>
              <a:defRPr sz="3200">
                <a:solidFill>
                  <a:schemeClr val="tx1">
                    <a:lumMod val="75000"/>
                    <a:lumOff val="25000"/>
                  </a:schemeClr>
                </a:solidFill>
                <a:latin typeface="Verdana" panose="020B0604030504040204" pitchFamily="34" charset="0"/>
                <a:ea typeface="Verdana" panose="020B0604030504040204" pitchFamily="34" charset="0"/>
              </a:defRPr>
            </a:lvl4pPr>
            <a:lvl5pPr>
              <a:defRPr sz="3200">
                <a:solidFill>
                  <a:schemeClr val="tx1">
                    <a:lumMod val="75000"/>
                    <a:lumOff val="25000"/>
                  </a:schemeClr>
                </a:solidFill>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grpSp>
        <p:nvGrpSpPr>
          <p:cNvPr id="3" name="Group 2">
            <a:extLst>
              <a:ext uri="{FF2B5EF4-FFF2-40B4-BE49-F238E27FC236}">
                <a16:creationId xmlns:a16="http://schemas.microsoft.com/office/drawing/2014/main" id="{5D763DAC-004D-1934-8265-8174322B44BA}"/>
              </a:ext>
            </a:extLst>
          </p:cNvPr>
          <p:cNvGrpSpPr/>
          <p:nvPr userDrawn="1"/>
        </p:nvGrpSpPr>
        <p:grpSpPr>
          <a:xfrm>
            <a:off x="320880" y="10373710"/>
            <a:ext cx="19463928" cy="1093295"/>
            <a:chOff x="320880" y="10373710"/>
            <a:chExt cx="19463928" cy="1093295"/>
          </a:xfrm>
        </p:grpSpPr>
        <p:grpSp>
          <p:nvGrpSpPr>
            <p:cNvPr id="4" name="Group 3">
              <a:extLst>
                <a:ext uri="{FF2B5EF4-FFF2-40B4-BE49-F238E27FC236}">
                  <a16:creationId xmlns:a16="http://schemas.microsoft.com/office/drawing/2014/main" id="{DBEE0CD7-E07D-F499-789F-B24EB50ED5A7}"/>
                </a:ext>
              </a:extLst>
            </p:cNvPr>
            <p:cNvGrpSpPr/>
            <p:nvPr/>
          </p:nvGrpSpPr>
          <p:grpSpPr>
            <a:xfrm>
              <a:off x="320880" y="10373710"/>
              <a:ext cx="19463928" cy="935640"/>
              <a:chOff x="320880" y="10373710"/>
              <a:chExt cx="19463928" cy="935640"/>
            </a:xfrm>
          </p:grpSpPr>
          <p:sp>
            <p:nvSpPr>
              <p:cNvPr id="11" name="Rectangle 10">
                <a:extLst>
                  <a:ext uri="{FF2B5EF4-FFF2-40B4-BE49-F238E27FC236}">
                    <a16:creationId xmlns:a16="http://schemas.microsoft.com/office/drawing/2014/main" id="{CCF32F53-D6AE-16E2-99B5-47BBD6E6459E}"/>
                  </a:ext>
                </a:extLst>
              </p:cNvPr>
              <p:cNvSpPr/>
              <p:nvPr/>
            </p:nvSpPr>
            <p:spPr>
              <a:xfrm>
                <a:off x="320880" y="10373710"/>
                <a:ext cx="1902058" cy="935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F3FC3064-C3AE-283A-A9CE-1EAC642858A7}"/>
                  </a:ext>
                </a:extLst>
              </p:cNvPr>
              <p:cNvSpPr/>
              <p:nvPr/>
            </p:nvSpPr>
            <p:spPr>
              <a:xfrm>
                <a:off x="15954703" y="10594428"/>
                <a:ext cx="3830105" cy="714922"/>
              </a:xfrm>
              <a:prstGeom prst="rect">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0" name="Picture 9" descr="A white text on a black background&#10;&#10;Description automatically generated">
              <a:extLst>
                <a:ext uri="{FF2B5EF4-FFF2-40B4-BE49-F238E27FC236}">
                  <a16:creationId xmlns:a16="http://schemas.microsoft.com/office/drawing/2014/main" id="{E48BC746-661D-226F-5765-E382FE6769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2903" y="10373710"/>
              <a:ext cx="2141905" cy="1093295"/>
            </a:xfrm>
            <a:prstGeom prst="rect">
              <a:avLst/>
            </a:prstGeom>
          </p:spPr>
        </p:pic>
      </p:grpSp>
    </p:spTree>
    <p:extLst>
      <p:ext uri="{BB962C8B-B14F-4D97-AF65-F5344CB8AC3E}">
        <p14:creationId xmlns:p14="http://schemas.microsoft.com/office/powerpoint/2010/main" val="68199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hite &amp; Blue 0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4CCB966-AEB3-535F-4922-BEE887DB148C}"/>
              </a:ext>
            </a:extLst>
          </p:cNvPr>
          <p:cNvSpPr>
            <a:spLocks noGrp="1" noRot="1" noMove="1" noResize="1" noEditPoints="1" noAdjustHandles="1" noChangeArrowheads="1" noChangeShapeType="1"/>
          </p:cNvSpPr>
          <p:nvPr userDrawn="1"/>
        </p:nvSpPr>
        <p:spPr>
          <a:xfrm rot="5400000">
            <a:off x="4398168" y="-4397375"/>
            <a:ext cx="11309349" cy="20104100"/>
          </a:xfrm>
          <a:custGeom>
            <a:avLst/>
            <a:gdLst>
              <a:gd name="connsiteX0" fmla="*/ 0 w 2207002"/>
              <a:gd name="connsiteY0" fmla="*/ 0 h 2207002"/>
              <a:gd name="connsiteX1" fmla="*/ 2207003 w 2207002"/>
              <a:gd name="connsiteY1" fmla="*/ 0 h 2207002"/>
              <a:gd name="connsiteX2" fmla="*/ 2207003 w 2207002"/>
              <a:gd name="connsiteY2" fmla="*/ 2207003 h 2207002"/>
              <a:gd name="connsiteX3" fmla="*/ 0 w 2207002"/>
              <a:gd name="connsiteY3" fmla="*/ 2207003 h 2207002"/>
            </a:gdLst>
            <a:ahLst/>
            <a:cxnLst>
              <a:cxn ang="0">
                <a:pos x="connsiteX0" y="connsiteY0"/>
              </a:cxn>
              <a:cxn ang="0">
                <a:pos x="connsiteX1" y="connsiteY1"/>
              </a:cxn>
              <a:cxn ang="0">
                <a:pos x="connsiteX2" y="connsiteY2"/>
              </a:cxn>
              <a:cxn ang="0">
                <a:pos x="connsiteX3" y="connsiteY3"/>
              </a:cxn>
            </a:cxnLst>
            <a:rect l="l" t="t" r="r" b="b"/>
            <a:pathLst>
              <a:path w="2207002" h="2207002">
                <a:moveTo>
                  <a:pt x="0" y="0"/>
                </a:moveTo>
                <a:lnTo>
                  <a:pt x="2207003" y="0"/>
                </a:lnTo>
                <a:lnTo>
                  <a:pt x="2207003" y="2207003"/>
                </a:lnTo>
                <a:lnTo>
                  <a:pt x="0" y="2207003"/>
                </a:lnTo>
                <a:close/>
              </a:path>
            </a:pathLst>
          </a:custGeom>
          <a:solidFill>
            <a:srgbClr val="223A66"/>
          </a:solidFill>
          <a:ln w="13986" cap="flat">
            <a:noFill/>
            <a:prstDash val="solid"/>
            <a:miter/>
          </a:ln>
        </p:spPr>
        <p:txBody>
          <a:bodyPr rtlCol="0" anchor="ctr"/>
          <a:lstStyle/>
          <a:p>
            <a:endParaRPr lang="en-CA"/>
          </a:p>
        </p:txBody>
      </p:sp>
      <p:grpSp>
        <p:nvGrpSpPr>
          <p:cNvPr id="4" name="Group 3">
            <a:extLst>
              <a:ext uri="{FF2B5EF4-FFF2-40B4-BE49-F238E27FC236}">
                <a16:creationId xmlns:a16="http://schemas.microsoft.com/office/drawing/2014/main" id="{CB57CE59-898D-8043-9A6A-E86D12768E7F}"/>
              </a:ext>
            </a:extLst>
          </p:cNvPr>
          <p:cNvGrpSpPr>
            <a:grpSpLocks noGrp="1" noUngrp="1" noRot="1" noMove="1" noResize="1"/>
          </p:cNvGrpSpPr>
          <p:nvPr userDrawn="1"/>
        </p:nvGrpSpPr>
        <p:grpSpPr>
          <a:xfrm>
            <a:off x="790" y="-19165"/>
            <a:ext cx="19065562" cy="11347680"/>
            <a:chOff x="-4" y="-19165"/>
            <a:chExt cx="19065562" cy="11347680"/>
          </a:xfrm>
        </p:grpSpPr>
        <p:sp>
          <p:nvSpPr>
            <p:cNvPr id="5" name="Freeform: Shape 4">
              <a:extLst>
                <a:ext uri="{FF2B5EF4-FFF2-40B4-BE49-F238E27FC236}">
                  <a16:creationId xmlns:a16="http://schemas.microsoft.com/office/drawing/2014/main" id="{03228B62-0854-ED76-352B-2E25AECDFCD6}"/>
                </a:ext>
              </a:extLst>
            </p:cNvPr>
            <p:cNvSpPr>
              <a:spLocks noGrp="1" noRot="1" noMove="1" noResize="1" noEditPoints="1" noAdjustHandles="1" noChangeArrowheads="1" noChangeShapeType="1"/>
            </p:cNvSpPr>
            <p:nvPr/>
          </p:nvSpPr>
          <p:spPr>
            <a:xfrm>
              <a:off x="-4" y="0"/>
              <a:ext cx="19065562" cy="11309350"/>
            </a:xfrm>
            <a:custGeom>
              <a:avLst/>
              <a:gdLst>
                <a:gd name="connsiteX0" fmla="*/ 0 w 19065562"/>
                <a:gd name="connsiteY0" fmla="*/ 0 h 11309350"/>
                <a:gd name="connsiteX1" fmla="*/ 16723529 w 19065562"/>
                <a:gd name="connsiteY1" fmla="*/ 0 h 11309350"/>
                <a:gd name="connsiteX2" fmla="*/ 19065562 w 19065562"/>
                <a:gd name="connsiteY2" fmla="*/ 3205278 h 11309350"/>
                <a:gd name="connsiteX3" fmla="*/ 13144077 w 19065562"/>
                <a:gd name="connsiteY3" fmla="*/ 11309350 h 11309350"/>
                <a:gd name="connsiteX4" fmla="*/ 0 w 19065562"/>
                <a:gd name="connsiteY4" fmla="*/ 11309350 h 1130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5562" h="11309350">
                  <a:moveTo>
                    <a:pt x="0" y="0"/>
                  </a:moveTo>
                  <a:lnTo>
                    <a:pt x="16723529" y="0"/>
                  </a:lnTo>
                  <a:lnTo>
                    <a:pt x="19065562" y="3205278"/>
                  </a:lnTo>
                  <a:lnTo>
                    <a:pt x="13144077" y="11309350"/>
                  </a:lnTo>
                  <a:lnTo>
                    <a:pt x="0" y="11309350"/>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6" name="Freeform: Shape 5">
              <a:extLst>
                <a:ext uri="{FF2B5EF4-FFF2-40B4-BE49-F238E27FC236}">
                  <a16:creationId xmlns:a16="http://schemas.microsoft.com/office/drawing/2014/main" id="{2C7761BD-39C3-97E8-6959-8D57DA3D6695}"/>
                </a:ext>
              </a:extLst>
            </p:cNvPr>
            <p:cNvSpPr>
              <a:spLocks noGrp="1" noRot="1" noMove="1" noResize="1" noEditPoints="1" noAdjustHandles="1" noChangeArrowheads="1" noChangeShapeType="1"/>
            </p:cNvSpPr>
            <p:nvPr/>
          </p:nvSpPr>
          <p:spPr>
            <a:xfrm>
              <a:off x="-2" y="0"/>
              <a:ext cx="18510252" cy="11309350"/>
            </a:xfrm>
            <a:custGeom>
              <a:avLst/>
              <a:gdLst>
                <a:gd name="connsiteX0" fmla="*/ 0 w 18510252"/>
                <a:gd name="connsiteY0" fmla="*/ 0 h 11309350"/>
                <a:gd name="connsiteX1" fmla="*/ 16168220 w 18510252"/>
                <a:gd name="connsiteY1" fmla="*/ 0 h 11309350"/>
                <a:gd name="connsiteX2" fmla="*/ 18510252 w 18510252"/>
                <a:gd name="connsiteY2" fmla="*/ 3205278 h 11309350"/>
                <a:gd name="connsiteX3" fmla="*/ 12588768 w 18510252"/>
                <a:gd name="connsiteY3" fmla="*/ 11309350 h 11309350"/>
                <a:gd name="connsiteX4" fmla="*/ 0 w 18510252"/>
                <a:gd name="connsiteY4" fmla="*/ 11309350 h 1130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0252" h="11309350">
                  <a:moveTo>
                    <a:pt x="0" y="0"/>
                  </a:moveTo>
                  <a:lnTo>
                    <a:pt x="16168220" y="0"/>
                  </a:lnTo>
                  <a:lnTo>
                    <a:pt x="18510252" y="3205278"/>
                  </a:lnTo>
                  <a:lnTo>
                    <a:pt x="12588768" y="11309350"/>
                  </a:lnTo>
                  <a:lnTo>
                    <a:pt x="0" y="11309350"/>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7" name="Freeform: Shape 6">
              <a:extLst>
                <a:ext uri="{FF2B5EF4-FFF2-40B4-BE49-F238E27FC236}">
                  <a16:creationId xmlns:a16="http://schemas.microsoft.com/office/drawing/2014/main" id="{C99C7FCF-9B73-A335-6E92-5E7F9B3F4EF4}"/>
                </a:ext>
              </a:extLst>
            </p:cNvPr>
            <p:cNvSpPr>
              <a:spLocks noGrp="1" noRot="1" noMove="1" noResize="1" noEditPoints="1" noAdjustHandles="1" noChangeArrowheads="1" noChangeShapeType="1"/>
            </p:cNvSpPr>
            <p:nvPr/>
          </p:nvSpPr>
          <p:spPr>
            <a:xfrm>
              <a:off x="0" y="-19165"/>
              <a:ext cx="18151158" cy="11347680"/>
            </a:xfrm>
            <a:custGeom>
              <a:avLst/>
              <a:gdLst>
                <a:gd name="connsiteX0" fmla="*/ 0 w 18151158"/>
                <a:gd name="connsiteY0" fmla="*/ 0 h 11347680"/>
                <a:gd name="connsiteX1" fmla="*/ 15795121 w 18151158"/>
                <a:gd name="connsiteY1" fmla="*/ 0 h 11347680"/>
                <a:gd name="connsiteX2" fmla="*/ 18151158 w 18151158"/>
                <a:gd name="connsiteY2" fmla="*/ 3224444 h 11347680"/>
                <a:gd name="connsiteX3" fmla="*/ 12215670 w 18151158"/>
                <a:gd name="connsiteY3" fmla="*/ 11347680 h 11347680"/>
                <a:gd name="connsiteX4" fmla="*/ 0 w 18151158"/>
                <a:gd name="connsiteY4" fmla="*/ 11347680 h 1134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1158" h="11347680">
                  <a:moveTo>
                    <a:pt x="0" y="0"/>
                  </a:moveTo>
                  <a:lnTo>
                    <a:pt x="15795121" y="0"/>
                  </a:lnTo>
                  <a:lnTo>
                    <a:pt x="18151158" y="3224444"/>
                  </a:lnTo>
                  <a:lnTo>
                    <a:pt x="12215670" y="11347680"/>
                  </a:lnTo>
                  <a:lnTo>
                    <a:pt x="0" y="1134768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pic>
        <p:nvPicPr>
          <p:cNvPr id="8" name="Graphic 7">
            <a:extLst>
              <a:ext uri="{FF2B5EF4-FFF2-40B4-BE49-F238E27FC236}">
                <a16:creationId xmlns:a16="http://schemas.microsoft.com/office/drawing/2014/main" id="{36193D3A-5689-8CFC-C17F-7C8FC666EE99}"/>
              </a:ext>
            </a:extLst>
          </p:cNvPr>
          <p:cNvPicPr>
            <a:picLocks noGrp="1" noRot="1" noChangeAspect="1" noMove="1" noResize="1" noEditPoints="1" noAdjustHandles="1" noChangeArrowheads="1" noChangeShapeType="1" noCrop="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15996445" y="10226675"/>
            <a:ext cx="3510965" cy="672312"/>
          </a:xfrm>
          <a:prstGeom prst="rect">
            <a:avLst/>
          </a:prstGeom>
        </p:spPr>
      </p:pic>
      <p:pic>
        <p:nvPicPr>
          <p:cNvPr id="9" name="Graphic 8">
            <a:extLst>
              <a:ext uri="{FF2B5EF4-FFF2-40B4-BE49-F238E27FC236}">
                <a16:creationId xmlns:a16="http://schemas.microsoft.com/office/drawing/2014/main" id="{E6CC0B36-E6DC-AC7E-1146-94BF2F29E134}"/>
              </a:ext>
            </a:extLst>
          </p:cNvPr>
          <p:cNvPicPr>
            <a:picLocks noGrp="1" noRot="1" noChangeAspect="1" noMove="1" noResize="1" noEditPoints="1" noAdjustHandles="1" noChangeArrowheads="1" noChangeShapeType="1" noCrop="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4677" y="10259155"/>
            <a:ext cx="1508923" cy="635336"/>
          </a:xfrm>
          <a:prstGeom prst="rect">
            <a:avLst/>
          </a:prstGeom>
        </p:spPr>
      </p:pic>
      <p:sp>
        <p:nvSpPr>
          <p:cNvPr id="10" name="Content Placeholder 10">
            <a:extLst>
              <a:ext uri="{FF2B5EF4-FFF2-40B4-BE49-F238E27FC236}">
                <a16:creationId xmlns:a16="http://schemas.microsoft.com/office/drawing/2014/main" id="{E19FE4F3-5D3D-2F66-173F-37DEA5FD5BD8}"/>
              </a:ext>
            </a:extLst>
          </p:cNvPr>
          <p:cNvSpPr>
            <a:spLocks noGrp="1"/>
          </p:cNvSpPr>
          <p:nvPr>
            <p:ph sz="quarter" idx="10"/>
          </p:nvPr>
        </p:nvSpPr>
        <p:spPr>
          <a:xfrm>
            <a:off x="1627597" y="1235075"/>
            <a:ext cx="11667217" cy="6957618"/>
          </a:xfrm>
          <a:prstGeom prst="rect">
            <a:avLst/>
          </a:prstGeom>
        </p:spPr>
        <p:txBody>
          <a:bodyPr/>
          <a:lstStyle>
            <a:lvl1pPr>
              <a:defRPr sz="3200">
                <a:solidFill>
                  <a:schemeClr val="tx1">
                    <a:lumMod val="75000"/>
                    <a:lumOff val="25000"/>
                  </a:schemeClr>
                </a:solidFill>
                <a:latin typeface="Verdana" panose="020B0604030504040204" pitchFamily="34" charset="0"/>
                <a:ea typeface="Verdana" panose="020B0604030504040204" pitchFamily="34" charset="0"/>
              </a:defRPr>
            </a:lvl1pPr>
            <a:lvl2pPr>
              <a:defRPr sz="3200">
                <a:solidFill>
                  <a:schemeClr val="tx1">
                    <a:lumMod val="75000"/>
                    <a:lumOff val="25000"/>
                  </a:schemeClr>
                </a:solidFill>
                <a:latin typeface="Verdana" panose="020B0604030504040204" pitchFamily="34" charset="0"/>
                <a:ea typeface="Verdana" panose="020B0604030504040204" pitchFamily="34" charset="0"/>
              </a:defRPr>
            </a:lvl2pPr>
            <a:lvl3pPr>
              <a:defRPr sz="3200">
                <a:solidFill>
                  <a:schemeClr val="tx1">
                    <a:lumMod val="75000"/>
                    <a:lumOff val="25000"/>
                  </a:schemeClr>
                </a:solidFill>
                <a:latin typeface="Verdana" panose="020B0604030504040204" pitchFamily="34" charset="0"/>
                <a:ea typeface="Verdana" panose="020B0604030504040204" pitchFamily="34" charset="0"/>
              </a:defRPr>
            </a:lvl3pPr>
            <a:lvl4pPr>
              <a:defRPr sz="3200">
                <a:solidFill>
                  <a:schemeClr val="tx1">
                    <a:lumMod val="75000"/>
                    <a:lumOff val="25000"/>
                  </a:schemeClr>
                </a:solidFill>
                <a:latin typeface="Verdana" panose="020B0604030504040204" pitchFamily="34" charset="0"/>
                <a:ea typeface="Verdana" panose="020B0604030504040204" pitchFamily="34" charset="0"/>
              </a:defRPr>
            </a:lvl4pPr>
            <a:lvl5pPr>
              <a:defRPr sz="3200">
                <a:solidFill>
                  <a:schemeClr val="tx1">
                    <a:lumMod val="75000"/>
                    <a:lumOff val="25000"/>
                  </a:schemeClr>
                </a:solidFill>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85961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White &amp; Blue 02">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1FF4F98-09A7-808B-3C09-EF795E5282DB}"/>
              </a:ext>
            </a:extLst>
          </p:cNvPr>
          <p:cNvSpPr>
            <a:spLocks noGrp="1" noRot="1" noMove="1" noResize="1" noEditPoints="1" noAdjustHandles="1" noChangeArrowheads="1" noChangeShapeType="1"/>
          </p:cNvSpPr>
          <p:nvPr userDrawn="1"/>
        </p:nvSpPr>
        <p:spPr>
          <a:xfrm rot="5400000" flipH="1" flipV="1">
            <a:off x="4398169" y="-4397375"/>
            <a:ext cx="11309349" cy="20104100"/>
          </a:xfrm>
          <a:custGeom>
            <a:avLst/>
            <a:gdLst>
              <a:gd name="connsiteX0" fmla="*/ 0 w 2207002"/>
              <a:gd name="connsiteY0" fmla="*/ 0 h 2207002"/>
              <a:gd name="connsiteX1" fmla="*/ 2207003 w 2207002"/>
              <a:gd name="connsiteY1" fmla="*/ 0 h 2207002"/>
              <a:gd name="connsiteX2" fmla="*/ 2207003 w 2207002"/>
              <a:gd name="connsiteY2" fmla="*/ 2207003 h 2207002"/>
              <a:gd name="connsiteX3" fmla="*/ 0 w 2207002"/>
              <a:gd name="connsiteY3" fmla="*/ 2207003 h 2207002"/>
            </a:gdLst>
            <a:ahLst/>
            <a:cxnLst>
              <a:cxn ang="0">
                <a:pos x="connsiteX0" y="connsiteY0"/>
              </a:cxn>
              <a:cxn ang="0">
                <a:pos x="connsiteX1" y="connsiteY1"/>
              </a:cxn>
              <a:cxn ang="0">
                <a:pos x="connsiteX2" y="connsiteY2"/>
              </a:cxn>
              <a:cxn ang="0">
                <a:pos x="connsiteX3" y="connsiteY3"/>
              </a:cxn>
            </a:cxnLst>
            <a:rect l="l" t="t" r="r" b="b"/>
            <a:pathLst>
              <a:path w="2207002" h="2207002">
                <a:moveTo>
                  <a:pt x="0" y="0"/>
                </a:moveTo>
                <a:lnTo>
                  <a:pt x="2207003" y="0"/>
                </a:lnTo>
                <a:lnTo>
                  <a:pt x="2207003" y="2207003"/>
                </a:lnTo>
                <a:lnTo>
                  <a:pt x="0" y="2207003"/>
                </a:lnTo>
                <a:close/>
              </a:path>
            </a:pathLst>
          </a:custGeom>
          <a:solidFill>
            <a:srgbClr val="223A66"/>
          </a:solidFill>
          <a:ln w="13986" cap="flat">
            <a:noFill/>
            <a:prstDash val="solid"/>
            <a:miter/>
          </a:ln>
        </p:spPr>
        <p:txBody>
          <a:bodyPr rtlCol="0" anchor="ctr"/>
          <a:lstStyle/>
          <a:p>
            <a:endParaRPr lang="en-CA"/>
          </a:p>
        </p:txBody>
      </p:sp>
      <p:grpSp>
        <p:nvGrpSpPr>
          <p:cNvPr id="13" name="Group 12">
            <a:extLst>
              <a:ext uri="{FF2B5EF4-FFF2-40B4-BE49-F238E27FC236}">
                <a16:creationId xmlns:a16="http://schemas.microsoft.com/office/drawing/2014/main" id="{34A210AC-8AD2-AA56-3BA5-16B593EBC678}"/>
              </a:ext>
            </a:extLst>
          </p:cNvPr>
          <p:cNvGrpSpPr>
            <a:grpSpLocks noGrp="1" noUngrp="1" noRot="1" noMove="1" noResize="1"/>
          </p:cNvGrpSpPr>
          <p:nvPr userDrawn="1"/>
        </p:nvGrpSpPr>
        <p:grpSpPr>
          <a:xfrm flipH="1" flipV="1">
            <a:off x="1047071" y="-19165"/>
            <a:ext cx="19065562" cy="11347680"/>
            <a:chOff x="-4" y="-19165"/>
            <a:chExt cx="19065562" cy="11347680"/>
          </a:xfrm>
        </p:grpSpPr>
        <p:sp>
          <p:nvSpPr>
            <p:cNvPr id="14" name="Freeform: Shape 13">
              <a:extLst>
                <a:ext uri="{FF2B5EF4-FFF2-40B4-BE49-F238E27FC236}">
                  <a16:creationId xmlns:a16="http://schemas.microsoft.com/office/drawing/2014/main" id="{4F43182B-473E-9BA5-4228-CF886C744905}"/>
                </a:ext>
              </a:extLst>
            </p:cNvPr>
            <p:cNvSpPr>
              <a:spLocks noGrp="1" noRot="1" noMove="1" noResize="1" noEditPoints="1" noAdjustHandles="1" noChangeArrowheads="1" noChangeShapeType="1"/>
            </p:cNvSpPr>
            <p:nvPr/>
          </p:nvSpPr>
          <p:spPr>
            <a:xfrm>
              <a:off x="-4" y="0"/>
              <a:ext cx="19065562" cy="11309350"/>
            </a:xfrm>
            <a:custGeom>
              <a:avLst/>
              <a:gdLst>
                <a:gd name="connsiteX0" fmla="*/ 0 w 19065562"/>
                <a:gd name="connsiteY0" fmla="*/ 0 h 11309350"/>
                <a:gd name="connsiteX1" fmla="*/ 16723529 w 19065562"/>
                <a:gd name="connsiteY1" fmla="*/ 0 h 11309350"/>
                <a:gd name="connsiteX2" fmla="*/ 19065562 w 19065562"/>
                <a:gd name="connsiteY2" fmla="*/ 3205278 h 11309350"/>
                <a:gd name="connsiteX3" fmla="*/ 13144077 w 19065562"/>
                <a:gd name="connsiteY3" fmla="*/ 11309350 h 11309350"/>
                <a:gd name="connsiteX4" fmla="*/ 0 w 19065562"/>
                <a:gd name="connsiteY4" fmla="*/ 11309350 h 1130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5562" h="11309350">
                  <a:moveTo>
                    <a:pt x="0" y="0"/>
                  </a:moveTo>
                  <a:lnTo>
                    <a:pt x="16723529" y="0"/>
                  </a:lnTo>
                  <a:lnTo>
                    <a:pt x="19065562" y="3205278"/>
                  </a:lnTo>
                  <a:lnTo>
                    <a:pt x="13144077" y="11309350"/>
                  </a:lnTo>
                  <a:lnTo>
                    <a:pt x="0" y="11309350"/>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15" name="Freeform: Shape 14">
              <a:extLst>
                <a:ext uri="{FF2B5EF4-FFF2-40B4-BE49-F238E27FC236}">
                  <a16:creationId xmlns:a16="http://schemas.microsoft.com/office/drawing/2014/main" id="{49B3CDA3-6F26-8D06-9D1D-868B4422FA3F}"/>
                </a:ext>
              </a:extLst>
            </p:cNvPr>
            <p:cNvSpPr>
              <a:spLocks noGrp="1" noRot="1" noMove="1" noResize="1" noEditPoints="1" noAdjustHandles="1" noChangeArrowheads="1" noChangeShapeType="1"/>
            </p:cNvSpPr>
            <p:nvPr/>
          </p:nvSpPr>
          <p:spPr>
            <a:xfrm>
              <a:off x="-2" y="0"/>
              <a:ext cx="18510252" cy="11309350"/>
            </a:xfrm>
            <a:custGeom>
              <a:avLst/>
              <a:gdLst>
                <a:gd name="connsiteX0" fmla="*/ 0 w 18510252"/>
                <a:gd name="connsiteY0" fmla="*/ 0 h 11309350"/>
                <a:gd name="connsiteX1" fmla="*/ 16168220 w 18510252"/>
                <a:gd name="connsiteY1" fmla="*/ 0 h 11309350"/>
                <a:gd name="connsiteX2" fmla="*/ 18510252 w 18510252"/>
                <a:gd name="connsiteY2" fmla="*/ 3205278 h 11309350"/>
                <a:gd name="connsiteX3" fmla="*/ 12588768 w 18510252"/>
                <a:gd name="connsiteY3" fmla="*/ 11309350 h 11309350"/>
                <a:gd name="connsiteX4" fmla="*/ 0 w 18510252"/>
                <a:gd name="connsiteY4" fmla="*/ 11309350 h 1130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0252" h="11309350">
                  <a:moveTo>
                    <a:pt x="0" y="0"/>
                  </a:moveTo>
                  <a:lnTo>
                    <a:pt x="16168220" y="0"/>
                  </a:lnTo>
                  <a:lnTo>
                    <a:pt x="18510252" y="3205278"/>
                  </a:lnTo>
                  <a:lnTo>
                    <a:pt x="12588768" y="11309350"/>
                  </a:lnTo>
                  <a:lnTo>
                    <a:pt x="0" y="11309350"/>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16" name="Freeform: Shape 15">
              <a:extLst>
                <a:ext uri="{FF2B5EF4-FFF2-40B4-BE49-F238E27FC236}">
                  <a16:creationId xmlns:a16="http://schemas.microsoft.com/office/drawing/2014/main" id="{C6DEC6D8-B502-75D0-7CA5-5E95AD05EF32}"/>
                </a:ext>
              </a:extLst>
            </p:cNvPr>
            <p:cNvSpPr>
              <a:spLocks noGrp="1" noRot="1" noMove="1" noResize="1" noEditPoints="1" noAdjustHandles="1" noChangeArrowheads="1" noChangeShapeType="1"/>
            </p:cNvSpPr>
            <p:nvPr/>
          </p:nvSpPr>
          <p:spPr>
            <a:xfrm>
              <a:off x="0" y="-19165"/>
              <a:ext cx="18151158" cy="11347680"/>
            </a:xfrm>
            <a:custGeom>
              <a:avLst/>
              <a:gdLst>
                <a:gd name="connsiteX0" fmla="*/ 0 w 18151158"/>
                <a:gd name="connsiteY0" fmla="*/ 0 h 11347680"/>
                <a:gd name="connsiteX1" fmla="*/ 15795121 w 18151158"/>
                <a:gd name="connsiteY1" fmla="*/ 0 h 11347680"/>
                <a:gd name="connsiteX2" fmla="*/ 18151158 w 18151158"/>
                <a:gd name="connsiteY2" fmla="*/ 3224444 h 11347680"/>
                <a:gd name="connsiteX3" fmla="*/ 12215670 w 18151158"/>
                <a:gd name="connsiteY3" fmla="*/ 11347680 h 11347680"/>
                <a:gd name="connsiteX4" fmla="*/ 0 w 18151158"/>
                <a:gd name="connsiteY4" fmla="*/ 11347680 h 1134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1158" h="11347680">
                  <a:moveTo>
                    <a:pt x="0" y="0"/>
                  </a:moveTo>
                  <a:lnTo>
                    <a:pt x="15795121" y="0"/>
                  </a:lnTo>
                  <a:lnTo>
                    <a:pt x="18151158" y="3224444"/>
                  </a:lnTo>
                  <a:lnTo>
                    <a:pt x="12215670" y="11347680"/>
                  </a:lnTo>
                  <a:lnTo>
                    <a:pt x="0" y="1134768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grpSp>
        <p:nvGrpSpPr>
          <p:cNvPr id="17" name="Group 16">
            <a:extLst>
              <a:ext uri="{FF2B5EF4-FFF2-40B4-BE49-F238E27FC236}">
                <a16:creationId xmlns:a16="http://schemas.microsoft.com/office/drawing/2014/main" id="{3453400A-1202-C870-EDB2-02E378B6E310}"/>
              </a:ext>
            </a:extLst>
          </p:cNvPr>
          <p:cNvGrpSpPr>
            <a:grpSpLocks noGrp="1" noUngrp="1" noRot="1" noMove="1" noResize="1"/>
          </p:cNvGrpSpPr>
          <p:nvPr userDrawn="1"/>
        </p:nvGrpSpPr>
        <p:grpSpPr>
          <a:xfrm>
            <a:off x="16006270" y="10207511"/>
            <a:ext cx="3495374" cy="686980"/>
            <a:chOff x="881598" y="246462"/>
            <a:chExt cx="6216120" cy="1221716"/>
          </a:xfrm>
        </p:grpSpPr>
        <p:pic>
          <p:nvPicPr>
            <p:cNvPr id="18" name="Graphic 17">
              <a:extLst>
                <a:ext uri="{FF2B5EF4-FFF2-40B4-BE49-F238E27FC236}">
                  <a16:creationId xmlns:a16="http://schemas.microsoft.com/office/drawing/2014/main" id="{3A37DB46-6C4B-FABD-489F-A7969257FC4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1598" y="246462"/>
              <a:ext cx="880921" cy="1221716"/>
            </a:xfrm>
            <a:prstGeom prst="rect">
              <a:avLst/>
            </a:prstGeom>
          </p:spPr>
        </p:pic>
        <p:pic>
          <p:nvPicPr>
            <p:cNvPr id="19" name="Graphic 18">
              <a:extLst>
                <a:ext uri="{FF2B5EF4-FFF2-40B4-BE49-F238E27FC236}">
                  <a16:creationId xmlns:a16="http://schemas.microsoft.com/office/drawing/2014/main" id="{F4E4585D-45C6-DC84-82BF-9306FAEE3C48}"/>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44719" y="485752"/>
              <a:ext cx="4952999" cy="911045"/>
            </a:xfrm>
            <a:prstGeom prst="rect">
              <a:avLst/>
            </a:prstGeom>
          </p:spPr>
        </p:pic>
      </p:grpSp>
      <p:pic>
        <p:nvPicPr>
          <p:cNvPr id="20" name="Graphic 19">
            <a:extLst>
              <a:ext uri="{FF2B5EF4-FFF2-40B4-BE49-F238E27FC236}">
                <a16:creationId xmlns:a16="http://schemas.microsoft.com/office/drawing/2014/main" id="{65B4A4A4-B362-C549-7F4D-DC58E09C8E10}"/>
              </a:ext>
            </a:extLst>
          </p:cNvPr>
          <p:cNvPicPr>
            <a:picLocks noGrp="1" noRot="1" noChangeAspect="1" noMove="1" noResize="1" noEditPoints="1" noAdjustHandles="1" noChangeArrowheads="1" noChangeShapeType="1" noCrop="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4677" y="10259155"/>
            <a:ext cx="1508923" cy="635336"/>
          </a:xfrm>
          <a:prstGeom prst="rect">
            <a:avLst/>
          </a:prstGeom>
        </p:spPr>
      </p:pic>
      <p:sp>
        <p:nvSpPr>
          <p:cNvPr id="3" name="Content Placeholder 10">
            <a:extLst>
              <a:ext uri="{FF2B5EF4-FFF2-40B4-BE49-F238E27FC236}">
                <a16:creationId xmlns:a16="http://schemas.microsoft.com/office/drawing/2014/main" id="{C0E12FF2-8CDF-B87A-2566-D194769D3280}"/>
              </a:ext>
            </a:extLst>
          </p:cNvPr>
          <p:cNvSpPr>
            <a:spLocks noGrp="1"/>
          </p:cNvSpPr>
          <p:nvPr>
            <p:ph sz="quarter" idx="11"/>
          </p:nvPr>
        </p:nvSpPr>
        <p:spPr>
          <a:xfrm>
            <a:off x="7385844" y="2069022"/>
            <a:ext cx="11667217" cy="6957618"/>
          </a:xfrm>
          <a:prstGeom prst="rect">
            <a:avLst/>
          </a:prstGeom>
        </p:spPr>
        <p:txBody>
          <a:bodyPr/>
          <a:lstStyle>
            <a:lvl1pPr>
              <a:defRPr sz="3200">
                <a:solidFill>
                  <a:schemeClr val="tx1">
                    <a:lumMod val="75000"/>
                    <a:lumOff val="25000"/>
                  </a:schemeClr>
                </a:solidFill>
                <a:latin typeface="Verdana" panose="020B0604030504040204" pitchFamily="34" charset="0"/>
                <a:ea typeface="Verdana" panose="020B0604030504040204" pitchFamily="34" charset="0"/>
              </a:defRPr>
            </a:lvl1pPr>
            <a:lvl2pPr>
              <a:defRPr sz="3200">
                <a:solidFill>
                  <a:schemeClr val="tx1">
                    <a:lumMod val="75000"/>
                    <a:lumOff val="25000"/>
                  </a:schemeClr>
                </a:solidFill>
                <a:latin typeface="Verdana" panose="020B0604030504040204" pitchFamily="34" charset="0"/>
                <a:ea typeface="Verdana" panose="020B0604030504040204" pitchFamily="34" charset="0"/>
              </a:defRPr>
            </a:lvl2pPr>
            <a:lvl3pPr>
              <a:defRPr sz="3200">
                <a:solidFill>
                  <a:schemeClr val="tx1">
                    <a:lumMod val="75000"/>
                    <a:lumOff val="25000"/>
                  </a:schemeClr>
                </a:solidFill>
                <a:latin typeface="Verdana" panose="020B0604030504040204" pitchFamily="34" charset="0"/>
                <a:ea typeface="Verdana" panose="020B0604030504040204" pitchFamily="34" charset="0"/>
              </a:defRPr>
            </a:lvl3pPr>
            <a:lvl4pPr>
              <a:defRPr sz="3200">
                <a:solidFill>
                  <a:schemeClr val="tx1">
                    <a:lumMod val="75000"/>
                    <a:lumOff val="25000"/>
                  </a:schemeClr>
                </a:solidFill>
                <a:latin typeface="Verdana" panose="020B0604030504040204" pitchFamily="34" charset="0"/>
                <a:ea typeface="Verdana" panose="020B0604030504040204" pitchFamily="34" charset="0"/>
              </a:defRPr>
            </a:lvl4pPr>
            <a:lvl5pPr>
              <a:defRPr sz="3200">
                <a:solidFill>
                  <a:schemeClr val="tx1">
                    <a:lumMod val="75000"/>
                    <a:lumOff val="25000"/>
                  </a:schemeClr>
                </a:solidFill>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7417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ue &amp; White 0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A6D35D5-C237-91CA-F474-F3D363623DB3}"/>
              </a:ext>
            </a:extLst>
          </p:cNvPr>
          <p:cNvSpPr>
            <a:spLocks noGrp="1" noRot="1" noMove="1" noResize="1" noEditPoints="1" noAdjustHandles="1" noChangeArrowheads="1" noChangeShapeType="1"/>
          </p:cNvSpPr>
          <p:nvPr userDrawn="1"/>
        </p:nvSpPr>
        <p:spPr>
          <a:xfrm rot="5400000">
            <a:off x="4398168" y="-4397375"/>
            <a:ext cx="11309349" cy="20104100"/>
          </a:xfrm>
          <a:custGeom>
            <a:avLst/>
            <a:gdLst>
              <a:gd name="connsiteX0" fmla="*/ 0 w 2207002"/>
              <a:gd name="connsiteY0" fmla="*/ 0 h 2207002"/>
              <a:gd name="connsiteX1" fmla="*/ 2207003 w 2207002"/>
              <a:gd name="connsiteY1" fmla="*/ 0 h 2207002"/>
              <a:gd name="connsiteX2" fmla="*/ 2207003 w 2207002"/>
              <a:gd name="connsiteY2" fmla="*/ 2207003 h 2207002"/>
              <a:gd name="connsiteX3" fmla="*/ 0 w 2207002"/>
              <a:gd name="connsiteY3" fmla="*/ 2207003 h 2207002"/>
            </a:gdLst>
            <a:ahLst/>
            <a:cxnLst>
              <a:cxn ang="0">
                <a:pos x="connsiteX0" y="connsiteY0"/>
              </a:cxn>
              <a:cxn ang="0">
                <a:pos x="connsiteX1" y="connsiteY1"/>
              </a:cxn>
              <a:cxn ang="0">
                <a:pos x="connsiteX2" y="connsiteY2"/>
              </a:cxn>
              <a:cxn ang="0">
                <a:pos x="connsiteX3" y="connsiteY3"/>
              </a:cxn>
            </a:cxnLst>
            <a:rect l="l" t="t" r="r" b="b"/>
            <a:pathLst>
              <a:path w="2207002" h="2207002">
                <a:moveTo>
                  <a:pt x="0" y="0"/>
                </a:moveTo>
                <a:lnTo>
                  <a:pt x="2207003" y="0"/>
                </a:lnTo>
                <a:lnTo>
                  <a:pt x="2207003" y="2207003"/>
                </a:lnTo>
                <a:lnTo>
                  <a:pt x="0" y="2207003"/>
                </a:lnTo>
                <a:close/>
              </a:path>
            </a:pathLst>
          </a:custGeom>
          <a:solidFill>
            <a:schemeClr val="bg1"/>
          </a:solidFill>
          <a:ln w="13986" cap="flat">
            <a:noFill/>
            <a:prstDash val="solid"/>
            <a:miter/>
          </a:ln>
        </p:spPr>
        <p:txBody>
          <a:bodyPr rtlCol="0" anchor="ctr"/>
          <a:lstStyle/>
          <a:p>
            <a:endParaRPr lang="en-CA"/>
          </a:p>
        </p:txBody>
      </p:sp>
      <p:grpSp>
        <p:nvGrpSpPr>
          <p:cNvPr id="4" name="Group 3">
            <a:extLst>
              <a:ext uri="{FF2B5EF4-FFF2-40B4-BE49-F238E27FC236}">
                <a16:creationId xmlns:a16="http://schemas.microsoft.com/office/drawing/2014/main" id="{0B2F06E0-AE9F-32A8-C8C1-3A448D3B2190}"/>
              </a:ext>
            </a:extLst>
          </p:cNvPr>
          <p:cNvGrpSpPr>
            <a:grpSpLocks noGrp="1" noUngrp="1" noRot="1" noMove="1" noResize="1"/>
          </p:cNvGrpSpPr>
          <p:nvPr userDrawn="1"/>
        </p:nvGrpSpPr>
        <p:grpSpPr>
          <a:xfrm>
            <a:off x="790" y="-19165"/>
            <a:ext cx="19065562" cy="11347680"/>
            <a:chOff x="-4" y="-19165"/>
            <a:chExt cx="19065562" cy="11347680"/>
          </a:xfrm>
        </p:grpSpPr>
        <p:sp>
          <p:nvSpPr>
            <p:cNvPr id="5" name="Freeform: Shape 4">
              <a:extLst>
                <a:ext uri="{FF2B5EF4-FFF2-40B4-BE49-F238E27FC236}">
                  <a16:creationId xmlns:a16="http://schemas.microsoft.com/office/drawing/2014/main" id="{695A95E9-0F9D-2C3E-CDEB-D5D11F68793B}"/>
                </a:ext>
              </a:extLst>
            </p:cNvPr>
            <p:cNvSpPr>
              <a:spLocks noGrp="1" noRot="1" noMove="1" noResize="1" noEditPoints="1" noAdjustHandles="1" noChangeArrowheads="1" noChangeShapeType="1"/>
            </p:cNvSpPr>
            <p:nvPr/>
          </p:nvSpPr>
          <p:spPr>
            <a:xfrm>
              <a:off x="-4" y="0"/>
              <a:ext cx="19065562" cy="11309350"/>
            </a:xfrm>
            <a:custGeom>
              <a:avLst/>
              <a:gdLst>
                <a:gd name="connsiteX0" fmla="*/ 0 w 19065562"/>
                <a:gd name="connsiteY0" fmla="*/ 0 h 11309350"/>
                <a:gd name="connsiteX1" fmla="*/ 16723529 w 19065562"/>
                <a:gd name="connsiteY1" fmla="*/ 0 h 11309350"/>
                <a:gd name="connsiteX2" fmla="*/ 19065562 w 19065562"/>
                <a:gd name="connsiteY2" fmla="*/ 3205278 h 11309350"/>
                <a:gd name="connsiteX3" fmla="*/ 13144077 w 19065562"/>
                <a:gd name="connsiteY3" fmla="*/ 11309350 h 11309350"/>
                <a:gd name="connsiteX4" fmla="*/ 0 w 19065562"/>
                <a:gd name="connsiteY4" fmla="*/ 11309350 h 1130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5562" h="11309350">
                  <a:moveTo>
                    <a:pt x="0" y="0"/>
                  </a:moveTo>
                  <a:lnTo>
                    <a:pt x="16723529" y="0"/>
                  </a:lnTo>
                  <a:lnTo>
                    <a:pt x="19065562" y="3205278"/>
                  </a:lnTo>
                  <a:lnTo>
                    <a:pt x="13144077" y="11309350"/>
                  </a:lnTo>
                  <a:lnTo>
                    <a:pt x="0" y="11309350"/>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endParaRPr lang="en-CA"/>
            </a:p>
          </p:txBody>
        </p:sp>
        <p:sp>
          <p:nvSpPr>
            <p:cNvPr id="6" name="Freeform: Shape 5">
              <a:extLst>
                <a:ext uri="{FF2B5EF4-FFF2-40B4-BE49-F238E27FC236}">
                  <a16:creationId xmlns:a16="http://schemas.microsoft.com/office/drawing/2014/main" id="{5E3387E3-DFEC-1712-1E02-A5491FE10CD9}"/>
                </a:ext>
              </a:extLst>
            </p:cNvPr>
            <p:cNvSpPr>
              <a:spLocks noGrp="1" noRot="1" noMove="1" noResize="1" noEditPoints="1" noAdjustHandles="1" noChangeArrowheads="1" noChangeShapeType="1"/>
            </p:cNvSpPr>
            <p:nvPr/>
          </p:nvSpPr>
          <p:spPr>
            <a:xfrm>
              <a:off x="-2" y="0"/>
              <a:ext cx="18510252" cy="11309350"/>
            </a:xfrm>
            <a:custGeom>
              <a:avLst/>
              <a:gdLst>
                <a:gd name="connsiteX0" fmla="*/ 0 w 18510252"/>
                <a:gd name="connsiteY0" fmla="*/ 0 h 11309350"/>
                <a:gd name="connsiteX1" fmla="*/ 16168220 w 18510252"/>
                <a:gd name="connsiteY1" fmla="*/ 0 h 11309350"/>
                <a:gd name="connsiteX2" fmla="*/ 18510252 w 18510252"/>
                <a:gd name="connsiteY2" fmla="*/ 3205278 h 11309350"/>
                <a:gd name="connsiteX3" fmla="*/ 12588768 w 18510252"/>
                <a:gd name="connsiteY3" fmla="*/ 11309350 h 11309350"/>
                <a:gd name="connsiteX4" fmla="*/ 0 w 18510252"/>
                <a:gd name="connsiteY4" fmla="*/ 11309350 h 1130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0252" h="11309350">
                  <a:moveTo>
                    <a:pt x="0" y="0"/>
                  </a:moveTo>
                  <a:lnTo>
                    <a:pt x="16168220" y="0"/>
                  </a:lnTo>
                  <a:lnTo>
                    <a:pt x="18510252" y="3205278"/>
                  </a:lnTo>
                  <a:lnTo>
                    <a:pt x="12588768" y="11309350"/>
                  </a:lnTo>
                  <a:lnTo>
                    <a:pt x="0" y="11309350"/>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7" name="Freeform: Shape 6">
              <a:extLst>
                <a:ext uri="{FF2B5EF4-FFF2-40B4-BE49-F238E27FC236}">
                  <a16:creationId xmlns:a16="http://schemas.microsoft.com/office/drawing/2014/main" id="{E857DB41-FA05-9988-70C2-F519678BEB0D}"/>
                </a:ext>
              </a:extLst>
            </p:cNvPr>
            <p:cNvSpPr>
              <a:spLocks noGrp="1" noRot="1" noMove="1" noResize="1" noEditPoints="1" noAdjustHandles="1" noChangeArrowheads="1" noChangeShapeType="1"/>
            </p:cNvSpPr>
            <p:nvPr/>
          </p:nvSpPr>
          <p:spPr>
            <a:xfrm>
              <a:off x="0" y="-19165"/>
              <a:ext cx="18151158" cy="11347680"/>
            </a:xfrm>
            <a:custGeom>
              <a:avLst/>
              <a:gdLst>
                <a:gd name="connsiteX0" fmla="*/ 0 w 18151158"/>
                <a:gd name="connsiteY0" fmla="*/ 0 h 11347680"/>
                <a:gd name="connsiteX1" fmla="*/ 15795121 w 18151158"/>
                <a:gd name="connsiteY1" fmla="*/ 0 h 11347680"/>
                <a:gd name="connsiteX2" fmla="*/ 18151158 w 18151158"/>
                <a:gd name="connsiteY2" fmla="*/ 3224444 h 11347680"/>
                <a:gd name="connsiteX3" fmla="*/ 12215670 w 18151158"/>
                <a:gd name="connsiteY3" fmla="*/ 11347680 h 11347680"/>
                <a:gd name="connsiteX4" fmla="*/ 0 w 18151158"/>
                <a:gd name="connsiteY4" fmla="*/ 11347680 h 1134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1158" h="11347680">
                  <a:moveTo>
                    <a:pt x="0" y="0"/>
                  </a:moveTo>
                  <a:lnTo>
                    <a:pt x="15795121" y="0"/>
                  </a:lnTo>
                  <a:lnTo>
                    <a:pt x="18151158" y="3224444"/>
                  </a:lnTo>
                  <a:lnTo>
                    <a:pt x="12215670" y="11347680"/>
                  </a:lnTo>
                  <a:lnTo>
                    <a:pt x="0" y="11347680"/>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pic>
        <p:nvPicPr>
          <p:cNvPr id="8" name="Graphic 7">
            <a:extLst>
              <a:ext uri="{FF2B5EF4-FFF2-40B4-BE49-F238E27FC236}">
                <a16:creationId xmlns:a16="http://schemas.microsoft.com/office/drawing/2014/main" id="{976679F3-98D0-F2C3-980D-9B814AAEBE62}"/>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4677" y="10259155"/>
            <a:ext cx="1508923" cy="635336"/>
          </a:xfrm>
          <a:prstGeom prst="rect">
            <a:avLst/>
          </a:prstGeom>
        </p:spPr>
      </p:pic>
      <p:grpSp>
        <p:nvGrpSpPr>
          <p:cNvPr id="9" name="Group 8">
            <a:extLst>
              <a:ext uri="{FF2B5EF4-FFF2-40B4-BE49-F238E27FC236}">
                <a16:creationId xmlns:a16="http://schemas.microsoft.com/office/drawing/2014/main" id="{C6B9B703-5681-CC22-0AB8-FDCE6B2A71C3}"/>
              </a:ext>
            </a:extLst>
          </p:cNvPr>
          <p:cNvGrpSpPr>
            <a:grpSpLocks noGrp="1" noUngrp="1" noRot="1" noMove="1" noResize="1"/>
          </p:cNvGrpSpPr>
          <p:nvPr userDrawn="1"/>
        </p:nvGrpSpPr>
        <p:grpSpPr>
          <a:xfrm>
            <a:off x="16006270" y="10207511"/>
            <a:ext cx="3495374" cy="686980"/>
            <a:chOff x="881598" y="246462"/>
            <a:chExt cx="6216120" cy="1221716"/>
          </a:xfrm>
        </p:grpSpPr>
        <p:pic>
          <p:nvPicPr>
            <p:cNvPr id="10" name="Graphic 9">
              <a:extLst>
                <a:ext uri="{FF2B5EF4-FFF2-40B4-BE49-F238E27FC236}">
                  <a16:creationId xmlns:a16="http://schemas.microsoft.com/office/drawing/2014/main" id="{7E04974C-DE2F-8524-AD73-72A91D78AFD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1598" y="246462"/>
              <a:ext cx="880921" cy="1221716"/>
            </a:xfrm>
            <a:prstGeom prst="rect">
              <a:avLst/>
            </a:prstGeom>
          </p:spPr>
        </p:pic>
        <p:pic>
          <p:nvPicPr>
            <p:cNvPr id="11" name="Graphic 10">
              <a:extLst>
                <a:ext uri="{FF2B5EF4-FFF2-40B4-BE49-F238E27FC236}">
                  <a16:creationId xmlns:a16="http://schemas.microsoft.com/office/drawing/2014/main" id="{5BD6EC4D-3FF8-2489-6C23-BC575960C7A3}"/>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44719" y="485752"/>
              <a:ext cx="4952999" cy="911045"/>
            </a:xfrm>
            <a:prstGeom prst="rect">
              <a:avLst/>
            </a:prstGeom>
          </p:spPr>
        </p:pic>
      </p:grpSp>
      <p:sp>
        <p:nvSpPr>
          <p:cNvPr id="12" name="Content Placeholder 10">
            <a:extLst>
              <a:ext uri="{FF2B5EF4-FFF2-40B4-BE49-F238E27FC236}">
                <a16:creationId xmlns:a16="http://schemas.microsoft.com/office/drawing/2014/main" id="{537E1B6D-EE1B-10F9-6550-D5003C925B16}"/>
              </a:ext>
            </a:extLst>
          </p:cNvPr>
          <p:cNvSpPr>
            <a:spLocks noGrp="1"/>
          </p:cNvSpPr>
          <p:nvPr>
            <p:ph sz="quarter" idx="10"/>
          </p:nvPr>
        </p:nvSpPr>
        <p:spPr>
          <a:xfrm>
            <a:off x="1627597" y="1235075"/>
            <a:ext cx="11667217" cy="6957618"/>
          </a:xfrm>
          <a:prstGeom prst="rect">
            <a:avLst/>
          </a:prstGeom>
        </p:spPr>
        <p:txBody>
          <a:bodyPr/>
          <a:lstStyle>
            <a:lvl1pPr>
              <a:defRPr sz="3200">
                <a:solidFill>
                  <a:schemeClr val="bg1"/>
                </a:solidFill>
                <a:latin typeface="Verdana" panose="020B0604030504040204" pitchFamily="34" charset="0"/>
                <a:ea typeface="Verdana" panose="020B0604030504040204" pitchFamily="34" charset="0"/>
              </a:defRPr>
            </a:lvl1pPr>
            <a:lvl2pPr>
              <a:defRPr sz="3200">
                <a:solidFill>
                  <a:schemeClr val="bg1"/>
                </a:solidFill>
                <a:latin typeface="Verdana" panose="020B0604030504040204" pitchFamily="34" charset="0"/>
                <a:ea typeface="Verdana" panose="020B0604030504040204" pitchFamily="34" charset="0"/>
              </a:defRPr>
            </a:lvl2pPr>
            <a:lvl3pPr>
              <a:defRPr sz="3200">
                <a:solidFill>
                  <a:schemeClr val="bg1"/>
                </a:solidFill>
                <a:latin typeface="Verdana" panose="020B0604030504040204" pitchFamily="34" charset="0"/>
                <a:ea typeface="Verdana" panose="020B0604030504040204" pitchFamily="34" charset="0"/>
              </a:defRPr>
            </a:lvl3pPr>
            <a:lvl4pPr>
              <a:defRPr sz="3200">
                <a:solidFill>
                  <a:schemeClr val="bg1"/>
                </a:solidFill>
                <a:latin typeface="Verdana" panose="020B0604030504040204" pitchFamily="34" charset="0"/>
                <a:ea typeface="Verdana" panose="020B0604030504040204" pitchFamily="34" charset="0"/>
              </a:defRPr>
            </a:lvl4pPr>
            <a:lvl5pPr>
              <a:defRPr sz="3200">
                <a:solidFill>
                  <a:schemeClr val="bg1"/>
                </a:solidFill>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9182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ue &amp; White 0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86AF5B4-B2A1-8331-BC59-EB563C848A80}"/>
              </a:ext>
            </a:extLst>
          </p:cNvPr>
          <p:cNvSpPr>
            <a:spLocks noGrp="1" noRot="1" noMove="1" noResize="1" noEditPoints="1" noAdjustHandles="1" noChangeArrowheads="1" noChangeShapeType="1"/>
          </p:cNvSpPr>
          <p:nvPr userDrawn="1"/>
        </p:nvSpPr>
        <p:spPr>
          <a:xfrm rot="5400000" flipH="1" flipV="1">
            <a:off x="4398169" y="-4397375"/>
            <a:ext cx="11309349" cy="20104100"/>
          </a:xfrm>
          <a:custGeom>
            <a:avLst/>
            <a:gdLst>
              <a:gd name="connsiteX0" fmla="*/ 0 w 2207002"/>
              <a:gd name="connsiteY0" fmla="*/ 0 h 2207002"/>
              <a:gd name="connsiteX1" fmla="*/ 2207003 w 2207002"/>
              <a:gd name="connsiteY1" fmla="*/ 0 h 2207002"/>
              <a:gd name="connsiteX2" fmla="*/ 2207003 w 2207002"/>
              <a:gd name="connsiteY2" fmla="*/ 2207003 h 2207002"/>
              <a:gd name="connsiteX3" fmla="*/ 0 w 2207002"/>
              <a:gd name="connsiteY3" fmla="*/ 2207003 h 2207002"/>
            </a:gdLst>
            <a:ahLst/>
            <a:cxnLst>
              <a:cxn ang="0">
                <a:pos x="connsiteX0" y="connsiteY0"/>
              </a:cxn>
              <a:cxn ang="0">
                <a:pos x="connsiteX1" y="connsiteY1"/>
              </a:cxn>
              <a:cxn ang="0">
                <a:pos x="connsiteX2" y="connsiteY2"/>
              </a:cxn>
              <a:cxn ang="0">
                <a:pos x="connsiteX3" y="connsiteY3"/>
              </a:cxn>
            </a:cxnLst>
            <a:rect l="l" t="t" r="r" b="b"/>
            <a:pathLst>
              <a:path w="2207002" h="2207002">
                <a:moveTo>
                  <a:pt x="0" y="0"/>
                </a:moveTo>
                <a:lnTo>
                  <a:pt x="2207003" y="0"/>
                </a:lnTo>
                <a:lnTo>
                  <a:pt x="2207003" y="2207003"/>
                </a:lnTo>
                <a:lnTo>
                  <a:pt x="0" y="2207003"/>
                </a:lnTo>
                <a:close/>
              </a:path>
            </a:pathLst>
          </a:custGeom>
          <a:solidFill>
            <a:schemeClr val="bg1"/>
          </a:solidFill>
          <a:ln w="13986" cap="flat">
            <a:noFill/>
            <a:prstDash val="solid"/>
            <a:miter/>
          </a:ln>
        </p:spPr>
        <p:txBody>
          <a:bodyPr rtlCol="0" anchor="ctr"/>
          <a:lstStyle/>
          <a:p>
            <a:endParaRPr lang="en-CA"/>
          </a:p>
        </p:txBody>
      </p:sp>
      <p:grpSp>
        <p:nvGrpSpPr>
          <p:cNvPr id="4" name="Group 3">
            <a:extLst>
              <a:ext uri="{FF2B5EF4-FFF2-40B4-BE49-F238E27FC236}">
                <a16:creationId xmlns:a16="http://schemas.microsoft.com/office/drawing/2014/main" id="{48723F78-A839-B9F0-57BB-1FB418B13467}"/>
              </a:ext>
            </a:extLst>
          </p:cNvPr>
          <p:cNvGrpSpPr>
            <a:grpSpLocks noGrp="1" noUngrp="1" noRot="1" noMove="1" noResize="1"/>
          </p:cNvGrpSpPr>
          <p:nvPr userDrawn="1"/>
        </p:nvGrpSpPr>
        <p:grpSpPr>
          <a:xfrm flipH="1" flipV="1">
            <a:off x="1047071" y="-19165"/>
            <a:ext cx="19065562" cy="11347680"/>
            <a:chOff x="-4" y="-19165"/>
            <a:chExt cx="19065562" cy="11347680"/>
          </a:xfrm>
        </p:grpSpPr>
        <p:sp>
          <p:nvSpPr>
            <p:cNvPr id="5" name="Freeform: Shape 4">
              <a:extLst>
                <a:ext uri="{FF2B5EF4-FFF2-40B4-BE49-F238E27FC236}">
                  <a16:creationId xmlns:a16="http://schemas.microsoft.com/office/drawing/2014/main" id="{106F1994-BEA9-085B-2317-F005D09FE21B}"/>
                </a:ext>
              </a:extLst>
            </p:cNvPr>
            <p:cNvSpPr>
              <a:spLocks noGrp="1" noRot="1" noMove="1" noResize="1" noEditPoints="1" noAdjustHandles="1" noChangeArrowheads="1" noChangeShapeType="1"/>
            </p:cNvSpPr>
            <p:nvPr/>
          </p:nvSpPr>
          <p:spPr>
            <a:xfrm>
              <a:off x="-4" y="0"/>
              <a:ext cx="19065562" cy="11309350"/>
            </a:xfrm>
            <a:custGeom>
              <a:avLst/>
              <a:gdLst>
                <a:gd name="connsiteX0" fmla="*/ 0 w 19065562"/>
                <a:gd name="connsiteY0" fmla="*/ 0 h 11309350"/>
                <a:gd name="connsiteX1" fmla="*/ 16723529 w 19065562"/>
                <a:gd name="connsiteY1" fmla="*/ 0 h 11309350"/>
                <a:gd name="connsiteX2" fmla="*/ 19065562 w 19065562"/>
                <a:gd name="connsiteY2" fmla="*/ 3205278 h 11309350"/>
                <a:gd name="connsiteX3" fmla="*/ 13144077 w 19065562"/>
                <a:gd name="connsiteY3" fmla="*/ 11309350 h 11309350"/>
                <a:gd name="connsiteX4" fmla="*/ 0 w 19065562"/>
                <a:gd name="connsiteY4" fmla="*/ 11309350 h 1130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5562" h="11309350">
                  <a:moveTo>
                    <a:pt x="0" y="0"/>
                  </a:moveTo>
                  <a:lnTo>
                    <a:pt x="16723529" y="0"/>
                  </a:lnTo>
                  <a:lnTo>
                    <a:pt x="19065562" y="3205278"/>
                  </a:lnTo>
                  <a:lnTo>
                    <a:pt x="13144077" y="11309350"/>
                  </a:lnTo>
                  <a:lnTo>
                    <a:pt x="0" y="11309350"/>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6" name="Freeform: Shape 5">
              <a:extLst>
                <a:ext uri="{FF2B5EF4-FFF2-40B4-BE49-F238E27FC236}">
                  <a16:creationId xmlns:a16="http://schemas.microsoft.com/office/drawing/2014/main" id="{2FB9639D-13E4-D9BF-13D3-089D4EDB932A}"/>
                </a:ext>
              </a:extLst>
            </p:cNvPr>
            <p:cNvSpPr>
              <a:spLocks noGrp="1" noRot="1" noMove="1" noResize="1" noEditPoints="1" noAdjustHandles="1" noChangeArrowheads="1" noChangeShapeType="1"/>
            </p:cNvSpPr>
            <p:nvPr/>
          </p:nvSpPr>
          <p:spPr>
            <a:xfrm>
              <a:off x="-2" y="0"/>
              <a:ext cx="18510252" cy="11309350"/>
            </a:xfrm>
            <a:custGeom>
              <a:avLst/>
              <a:gdLst>
                <a:gd name="connsiteX0" fmla="*/ 0 w 18510252"/>
                <a:gd name="connsiteY0" fmla="*/ 0 h 11309350"/>
                <a:gd name="connsiteX1" fmla="*/ 16168220 w 18510252"/>
                <a:gd name="connsiteY1" fmla="*/ 0 h 11309350"/>
                <a:gd name="connsiteX2" fmla="*/ 18510252 w 18510252"/>
                <a:gd name="connsiteY2" fmla="*/ 3205278 h 11309350"/>
                <a:gd name="connsiteX3" fmla="*/ 12588768 w 18510252"/>
                <a:gd name="connsiteY3" fmla="*/ 11309350 h 11309350"/>
                <a:gd name="connsiteX4" fmla="*/ 0 w 18510252"/>
                <a:gd name="connsiteY4" fmla="*/ 11309350 h 1130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0252" h="11309350">
                  <a:moveTo>
                    <a:pt x="0" y="0"/>
                  </a:moveTo>
                  <a:lnTo>
                    <a:pt x="16168220" y="0"/>
                  </a:lnTo>
                  <a:lnTo>
                    <a:pt x="18510252" y="3205278"/>
                  </a:lnTo>
                  <a:lnTo>
                    <a:pt x="12588768" y="11309350"/>
                  </a:lnTo>
                  <a:lnTo>
                    <a:pt x="0" y="11309350"/>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7" name="Freeform: Shape 6">
              <a:extLst>
                <a:ext uri="{FF2B5EF4-FFF2-40B4-BE49-F238E27FC236}">
                  <a16:creationId xmlns:a16="http://schemas.microsoft.com/office/drawing/2014/main" id="{6E450A52-588C-939F-24C7-EEC0EFF36768}"/>
                </a:ext>
              </a:extLst>
            </p:cNvPr>
            <p:cNvSpPr>
              <a:spLocks noGrp="1" noRot="1" noMove="1" noResize="1" noEditPoints="1" noAdjustHandles="1" noChangeArrowheads="1" noChangeShapeType="1"/>
            </p:cNvSpPr>
            <p:nvPr/>
          </p:nvSpPr>
          <p:spPr>
            <a:xfrm>
              <a:off x="0" y="-19165"/>
              <a:ext cx="18151158" cy="11347680"/>
            </a:xfrm>
            <a:custGeom>
              <a:avLst/>
              <a:gdLst>
                <a:gd name="connsiteX0" fmla="*/ 0 w 18151158"/>
                <a:gd name="connsiteY0" fmla="*/ 0 h 11347680"/>
                <a:gd name="connsiteX1" fmla="*/ 15795121 w 18151158"/>
                <a:gd name="connsiteY1" fmla="*/ 0 h 11347680"/>
                <a:gd name="connsiteX2" fmla="*/ 18151158 w 18151158"/>
                <a:gd name="connsiteY2" fmla="*/ 3224444 h 11347680"/>
                <a:gd name="connsiteX3" fmla="*/ 12215670 w 18151158"/>
                <a:gd name="connsiteY3" fmla="*/ 11347680 h 11347680"/>
                <a:gd name="connsiteX4" fmla="*/ 0 w 18151158"/>
                <a:gd name="connsiteY4" fmla="*/ 11347680 h 1134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1158" h="11347680">
                  <a:moveTo>
                    <a:pt x="0" y="0"/>
                  </a:moveTo>
                  <a:lnTo>
                    <a:pt x="15795121" y="0"/>
                  </a:lnTo>
                  <a:lnTo>
                    <a:pt x="18151158" y="3224444"/>
                  </a:lnTo>
                  <a:lnTo>
                    <a:pt x="12215670" y="11347680"/>
                  </a:lnTo>
                  <a:lnTo>
                    <a:pt x="0" y="11347680"/>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pic>
        <p:nvPicPr>
          <p:cNvPr id="8" name="Graphic 7">
            <a:extLst>
              <a:ext uri="{FF2B5EF4-FFF2-40B4-BE49-F238E27FC236}">
                <a16:creationId xmlns:a16="http://schemas.microsoft.com/office/drawing/2014/main" id="{A78625E6-6A6A-C651-C5AB-B45D0B26DEB3}"/>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4677" y="10259155"/>
            <a:ext cx="1508923" cy="635336"/>
          </a:xfrm>
          <a:prstGeom prst="rect">
            <a:avLst/>
          </a:prstGeom>
        </p:spPr>
      </p:pic>
      <p:pic>
        <p:nvPicPr>
          <p:cNvPr id="9" name="Graphic 8">
            <a:extLst>
              <a:ext uri="{FF2B5EF4-FFF2-40B4-BE49-F238E27FC236}">
                <a16:creationId xmlns:a16="http://schemas.microsoft.com/office/drawing/2014/main" id="{B6C89F8B-222C-885E-776C-EF6743C768BF}"/>
              </a:ext>
            </a:extLst>
          </p:cNvPr>
          <p:cNvPicPr>
            <a:picLocks noGrp="1" noRot="1" noChangeAspect="1" noMove="1" noResize="1" noEditPoints="1" noAdjustHandles="1" noChangeArrowheads="1" noChangeShapeType="1" noCrop="1"/>
          </p:cNvPicPr>
          <p:nvPr userDrawn="1"/>
        </p:nvPicPr>
        <p:blipFill>
          <a:blip r:embed="rId4" cstate="print">
            <a:extLst>
              <a:ext uri="{96DAC541-7B7A-43D3-8B79-37D633B846F1}">
                <asvg:svgBlip xmlns:asvg="http://schemas.microsoft.com/office/drawing/2016/SVG/main" r:embed="rId5"/>
              </a:ext>
            </a:extLst>
          </a:blip>
          <a:stretch>
            <a:fillRect/>
          </a:stretch>
        </p:blipFill>
        <p:spPr>
          <a:xfrm>
            <a:off x="15996445" y="10226675"/>
            <a:ext cx="3510965" cy="672312"/>
          </a:xfrm>
          <a:prstGeom prst="rect">
            <a:avLst/>
          </a:prstGeom>
        </p:spPr>
      </p:pic>
      <p:sp>
        <p:nvSpPr>
          <p:cNvPr id="11" name="Content Placeholder 10">
            <a:extLst>
              <a:ext uri="{FF2B5EF4-FFF2-40B4-BE49-F238E27FC236}">
                <a16:creationId xmlns:a16="http://schemas.microsoft.com/office/drawing/2014/main" id="{E546535D-4988-746D-0087-334CAA9C5E33}"/>
              </a:ext>
            </a:extLst>
          </p:cNvPr>
          <p:cNvSpPr>
            <a:spLocks noGrp="1"/>
          </p:cNvSpPr>
          <p:nvPr>
            <p:ph sz="quarter" idx="10"/>
          </p:nvPr>
        </p:nvSpPr>
        <p:spPr>
          <a:xfrm>
            <a:off x="7385844" y="2049857"/>
            <a:ext cx="11667217" cy="6957618"/>
          </a:xfrm>
          <a:prstGeom prst="rect">
            <a:avLst/>
          </a:prstGeom>
        </p:spPr>
        <p:txBody>
          <a:bodyPr/>
          <a:lstStyle>
            <a:lvl1pPr>
              <a:defRPr sz="3200">
                <a:solidFill>
                  <a:schemeClr val="bg1"/>
                </a:solidFill>
                <a:latin typeface="Verdana" panose="020B0604030504040204" pitchFamily="34" charset="0"/>
                <a:ea typeface="Verdana" panose="020B0604030504040204" pitchFamily="34" charset="0"/>
              </a:defRPr>
            </a:lvl1pPr>
            <a:lvl2pPr>
              <a:defRPr sz="3200">
                <a:solidFill>
                  <a:schemeClr val="bg1"/>
                </a:solidFill>
                <a:latin typeface="Verdana" panose="020B0604030504040204" pitchFamily="34" charset="0"/>
                <a:ea typeface="Verdana" panose="020B0604030504040204" pitchFamily="34" charset="0"/>
              </a:defRPr>
            </a:lvl2pPr>
            <a:lvl3pPr>
              <a:defRPr sz="3200">
                <a:solidFill>
                  <a:schemeClr val="bg1"/>
                </a:solidFill>
                <a:latin typeface="Verdana" panose="020B0604030504040204" pitchFamily="34" charset="0"/>
                <a:ea typeface="Verdana" panose="020B0604030504040204" pitchFamily="34" charset="0"/>
              </a:defRPr>
            </a:lvl3pPr>
            <a:lvl4pPr>
              <a:defRPr sz="3200">
                <a:solidFill>
                  <a:schemeClr val="bg1"/>
                </a:solidFill>
                <a:latin typeface="Verdana" panose="020B0604030504040204" pitchFamily="34" charset="0"/>
                <a:ea typeface="Verdana" panose="020B0604030504040204" pitchFamily="34" charset="0"/>
              </a:defRPr>
            </a:lvl4pPr>
            <a:lvl5pPr>
              <a:defRPr sz="3200">
                <a:solidFill>
                  <a:schemeClr val="bg1"/>
                </a:solidFill>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30030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9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01A">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48C51-80FD-59D0-627E-C94615DB8063}"/>
              </a:ext>
            </a:extLst>
          </p:cNvPr>
          <p:cNvGrpSpPr>
            <a:grpSpLocks noGrp="1" noUngrp="1" noRot="1" noMove="1" noResize="1"/>
          </p:cNvGrpSpPr>
          <p:nvPr userDrawn="1"/>
        </p:nvGrpSpPr>
        <p:grpSpPr>
          <a:xfrm>
            <a:off x="8402581" y="8858499"/>
            <a:ext cx="11702314" cy="944484"/>
            <a:chOff x="8401787" y="8858499"/>
            <a:chExt cx="11702314" cy="944484"/>
          </a:xfrm>
        </p:grpSpPr>
        <p:sp>
          <p:nvSpPr>
            <p:cNvPr id="4" name="Freeform: Shape 3">
              <a:extLst>
                <a:ext uri="{FF2B5EF4-FFF2-40B4-BE49-F238E27FC236}">
                  <a16:creationId xmlns:a16="http://schemas.microsoft.com/office/drawing/2014/main" id="{A5A8708E-1BEE-528E-A534-C4ADAE3ADA22}"/>
                </a:ext>
              </a:extLst>
            </p:cNvPr>
            <p:cNvSpPr>
              <a:spLocks noGrp="1" noRot="1" noMove="1" noResize="1" noEditPoints="1" noAdjustHandles="1" noChangeArrowheads="1" noChangeShapeType="1"/>
            </p:cNvSpPr>
            <p:nvPr/>
          </p:nvSpPr>
          <p:spPr>
            <a:xfrm>
              <a:off x="8401787" y="8858499"/>
              <a:ext cx="11702313" cy="943427"/>
            </a:xfrm>
            <a:custGeom>
              <a:avLst/>
              <a:gdLst>
                <a:gd name="connsiteX0" fmla="*/ 685334 w 11702313"/>
                <a:gd name="connsiteY0" fmla="*/ 0 h 943427"/>
                <a:gd name="connsiteX1" fmla="*/ 11702313 w 11702313"/>
                <a:gd name="connsiteY1" fmla="*/ 0 h 943427"/>
                <a:gd name="connsiteX2" fmla="*/ 11702313 w 11702313"/>
                <a:gd name="connsiteY2" fmla="*/ 345856 h 943427"/>
                <a:gd name="connsiteX3" fmla="*/ 11268219 w 11702313"/>
                <a:gd name="connsiteY3" fmla="*/ 943427 h 943427"/>
                <a:gd name="connsiteX4" fmla="*/ 0 w 11702313"/>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2313" h="943427">
                  <a:moveTo>
                    <a:pt x="685334" y="0"/>
                  </a:moveTo>
                  <a:lnTo>
                    <a:pt x="11702313" y="0"/>
                  </a:lnTo>
                  <a:lnTo>
                    <a:pt x="11702313" y="345856"/>
                  </a:lnTo>
                  <a:lnTo>
                    <a:pt x="11268219" y="943427"/>
                  </a:lnTo>
                  <a:lnTo>
                    <a:pt x="0" y="943427"/>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5" name="Freeform: Shape 4">
              <a:extLst>
                <a:ext uri="{FF2B5EF4-FFF2-40B4-BE49-F238E27FC236}">
                  <a16:creationId xmlns:a16="http://schemas.microsoft.com/office/drawing/2014/main" id="{A933BAB8-0008-3590-474E-7D5CEB3FD60C}"/>
                </a:ext>
              </a:extLst>
            </p:cNvPr>
            <p:cNvSpPr>
              <a:spLocks noGrp="1" noRot="1" noMove="1" noResize="1" noEditPoints="1" noAdjustHandles="1" noChangeArrowheads="1" noChangeShapeType="1"/>
            </p:cNvSpPr>
            <p:nvPr/>
          </p:nvSpPr>
          <p:spPr>
            <a:xfrm>
              <a:off x="9026078" y="8858499"/>
              <a:ext cx="11078022" cy="943427"/>
            </a:xfrm>
            <a:custGeom>
              <a:avLst/>
              <a:gdLst>
                <a:gd name="connsiteX0" fmla="*/ 685334 w 11078022"/>
                <a:gd name="connsiteY0" fmla="*/ 0 h 943427"/>
                <a:gd name="connsiteX1" fmla="*/ 11078022 w 11078022"/>
                <a:gd name="connsiteY1" fmla="*/ 0 h 943427"/>
                <a:gd name="connsiteX2" fmla="*/ 11078022 w 11078022"/>
                <a:gd name="connsiteY2" fmla="*/ 649332 h 943427"/>
                <a:gd name="connsiteX3" fmla="*/ 10864382 w 11078022"/>
                <a:gd name="connsiteY3" fmla="*/ 943427 h 943427"/>
                <a:gd name="connsiteX4" fmla="*/ 0 w 11078022"/>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022" h="943427">
                  <a:moveTo>
                    <a:pt x="685334" y="0"/>
                  </a:moveTo>
                  <a:lnTo>
                    <a:pt x="11078022" y="0"/>
                  </a:lnTo>
                  <a:lnTo>
                    <a:pt x="11078022" y="649332"/>
                  </a:lnTo>
                  <a:lnTo>
                    <a:pt x="10864382" y="943427"/>
                  </a:lnTo>
                  <a:lnTo>
                    <a:pt x="0" y="943427"/>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6" name="Freeform: Shape 5">
              <a:extLst>
                <a:ext uri="{FF2B5EF4-FFF2-40B4-BE49-F238E27FC236}">
                  <a16:creationId xmlns:a16="http://schemas.microsoft.com/office/drawing/2014/main" id="{ADEE6127-8B80-B482-F082-4046C5C94C04}"/>
                </a:ext>
              </a:extLst>
            </p:cNvPr>
            <p:cNvSpPr>
              <a:spLocks noGrp="1" noRot="1" noMove="1" noResize="1" noEditPoints="1" noAdjustHandles="1" noChangeArrowheads="1" noChangeShapeType="1"/>
            </p:cNvSpPr>
            <p:nvPr/>
          </p:nvSpPr>
          <p:spPr>
            <a:xfrm>
              <a:off x="9631322" y="8859556"/>
              <a:ext cx="10472779" cy="943427"/>
            </a:xfrm>
            <a:custGeom>
              <a:avLst/>
              <a:gdLst>
                <a:gd name="connsiteX0" fmla="*/ 685334 w 10472779"/>
                <a:gd name="connsiteY0" fmla="*/ 0 h 943427"/>
                <a:gd name="connsiteX1" fmla="*/ 10472779 w 10472779"/>
                <a:gd name="connsiteY1" fmla="*/ 0 h 943427"/>
                <a:gd name="connsiteX2" fmla="*/ 10472779 w 10472779"/>
                <a:gd name="connsiteY2" fmla="*/ 926588 h 943427"/>
                <a:gd name="connsiteX3" fmla="*/ 10460547 w 10472779"/>
                <a:gd name="connsiteY3" fmla="*/ 943427 h 943427"/>
                <a:gd name="connsiteX4" fmla="*/ 0 w 10472779"/>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2779" h="943427">
                  <a:moveTo>
                    <a:pt x="685334" y="0"/>
                  </a:moveTo>
                  <a:lnTo>
                    <a:pt x="10472779" y="0"/>
                  </a:lnTo>
                  <a:lnTo>
                    <a:pt x="10472779" y="926588"/>
                  </a:lnTo>
                  <a:lnTo>
                    <a:pt x="10460547" y="943427"/>
                  </a:lnTo>
                  <a:lnTo>
                    <a:pt x="0" y="943427"/>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7" name="Freeform: Shape 6">
            <a:extLst>
              <a:ext uri="{FF2B5EF4-FFF2-40B4-BE49-F238E27FC236}">
                <a16:creationId xmlns:a16="http://schemas.microsoft.com/office/drawing/2014/main" id="{03B14486-7F68-0C64-4BBE-C15797CD2C9F}"/>
              </a:ext>
            </a:extLst>
          </p:cNvPr>
          <p:cNvSpPr>
            <a:spLocks noGrp="1" noRot="1" noMove="1" noResize="1" noEditPoints="1" noAdjustHandles="1" noChangeArrowheads="1" noChangeShapeType="1"/>
          </p:cNvSpPr>
          <p:nvPr userDrawn="1"/>
        </p:nvSpPr>
        <p:spPr>
          <a:xfrm>
            <a:off x="794" y="1978080"/>
            <a:ext cx="10779006" cy="7794590"/>
          </a:xfrm>
          <a:custGeom>
            <a:avLst/>
            <a:gdLst>
              <a:gd name="connsiteX0" fmla="*/ 0 w 10779006"/>
              <a:gd name="connsiteY0" fmla="*/ 0 h 7794590"/>
              <a:gd name="connsiteX1" fmla="*/ 7945905 w 10779006"/>
              <a:gd name="connsiteY1" fmla="*/ 31939 h 7794590"/>
              <a:gd name="connsiteX2" fmla="*/ 10779006 w 10779006"/>
              <a:gd name="connsiteY2" fmla="*/ 3909288 h 7794590"/>
              <a:gd name="connsiteX3" fmla="*/ 7945905 w 10779006"/>
              <a:gd name="connsiteY3" fmla="*/ 7786637 h 7794590"/>
              <a:gd name="connsiteX4" fmla="*/ 0 w 10779006"/>
              <a:gd name="connsiteY4" fmla="*/ 7794590 h 779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9006" h="7794590">
                <a:moveTo>
                  <a:pt x="0" y="0"/>
                </a:moveTo>
                <a:lnTo>
                  <a:pt x="7945905" y="31939"/>
                </a:lnTo>
                <a:lnTo>
                  <a:pt x="10779006" y="3909288"/>
                </a:lnTo>
                <a:lnTo>
                  <a:pt x="7945905" y="7786637"/>
                </a:lnTo>
                <a:lnTo>
                  <a:pt x="0" y="7794590"/>
                </a:lnTo>
                <a:close/>
              </a:path>
            </a:pathLst>
          </a:custGeom>
          <a:blipFill>
            <a:blip r:embed="rId2" cstate="email">
              <a:extLst>
                <a:ext uri="{BEBA8EAE-BF5A-486C-A8C5-ECC9F3942E4B}">
                  <a14:imgProps xmlns:a14="http://schemas.microsoft.com/office/drawing/2010/main">
                    <a14:imgLayer r:embed="rId3">
                      <a14:imgEffect>
                        <a14:colorTemperature colorTemp="5500"/>
                      </a14:imgEffect>
                      <a14:imgEffect>
                        <a14:saturation sat="60000"/>
                      </a14:imgEffect>
                    </a14:imgLayer>
                  </a14:imgProps>
                </a:ext>
                <a:ext uri="{28A0092B-C50C-407E-A947-70E740481C1C}">
                  <a14:useLocalDpi xmlns:a14="http://schemas.microsoft.com/office/drawing/2010/main"/>
                </a:ext>
              </a:extLst>
            </a:blip>
            <a:srcRect/>
            <a:stretch>
              <a:fillRect l="-12783" t="-3664" r="-7801" b="-471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pic>
        <p:nvPicPr>
          <p:cNvPr id="8" name="Graphic 7">
            <a:extLst>
              <a:ext uri="{FF2B5EF4-FFF2-40B4-BE49-F238E27FC236}">
                <a16:creationId xmlns:a16="http://schemas.microsoft.com/office/drawing/2014/main" id="{EC855F01-8A7D-625A-1E5A-5F004101364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825245" y="10150476"/>
            <a:ext cx="1677131" cy="706161"/>
          </a:xfrm>
          <a:prstGeom prst="rect">
            <a:avLst/>
          </a:prstGeom>
        </p:spPr>
      </p:pic>
      <p:grpSp>
        <p:nvGrpSpPr>
          <p:cNvPr id="9" name="Group 8">
            <a:extLst>
              <a:ext uri="{FF2B5EF4-FFF2-40B4-BE49-F238E27FC236}">
                <a16:creationId xmlns:a16="http://schemas.microsoft.com/office/drawing/2014/main" id="{807D9C3A-511C-5F48-77AD-7308648480DB}"/>
              </a:ext>
            </a:extLst>
          </p:cNvPr>
          <p:cNvGrpSpPr>
            <a:grpSpLocks noGrp="1" noUngrp="1" noRot="1" noMove="1" noResize="1"/>
          </p:cNvGrpSpPr>
          <p:nvPr userDrawn="1"/>
        </p:nvGrpSpPr>
        <p:grpSpPr>
          <a:xfrm>
            <a:off x="1007112" y="549275"/>
            <a:ext cx="6150133" cy="1221716"/>
            <a:chOff x="1006317" y="549275"/>
            <a:chExt cx="6150133" cy="1221716"/>
          </a:xfrm>
        </p:grpSpPr>
        <p:pic>
          <p:nvPicPr>
            <p:cNvPr id="10" name="Graphic 9">
              <a:extLst>
                <a:ext uri="{FF2B5EF4-FFF2-40B4-BE49-F238E27FC236}">
                  <a16:creationId xmlns:a16="http://schemas.microsoft.com/office/drawing/2014/main" id="{617FE752-1B06-D5B5-FDDF-228EDD94B737}"/>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6317" y="549275"/>
              <a:ext cx="880921" cy="1221716"/>
            </a:xfrm>
            <a:prstGeom prst="rect">
              <a:avLst/>
            </a:prstGeom>
          </p:spPr>
        </p:pic>
        <p:pic>
          <p:nvPicPr>
            <p:cNvPr id="11" name="Graphic 10">
              <a:extLst>
                <a:ext uri="{FF2B5EF4-FFF2-40B4-BE49-F238E27FC236}">
                  <a16:creationId xmlns:a16="http://schemas.microsoft.com/office/drawing/2014/main" id="{AA2BECFF-43C7-F43E-E32A-60ED5FE6CEAE}"/>
                </a:ext>
              </a:extLst>
            </p:cNvPr>
            <p:cNvPicPr>
              <a:picLocks noGrp="1" noRot="1" noChangeAspect="1" noMove="1" noResize="1" noEditPoints="1" noAdjustHandles="1" noChangeArrowheads="1" noChangeShapeType="1" noCrop="1"/>
            </p:cNvPicPr>
            <p:nvPr/>
          </p:nvPicPr>
          <p:blipFill>
            <a:blip r:embed="rId8" cstate="print">
              <a:extLst>
                <a:ext uri="{96DAC541-7B7A-43D3-8B79-37D633B846F1}">
                  <asvg:svgBlip xmlns:asvg="http://schemas.microsoft.com/office/drawing/2016/SVG/main" r:embed="rId9"/>
                </a:ext>
              </a:extLst>
            </a:blip>
            <a:stretch>
              <a:fillRect/>
            </a:stretch>
          </p:blipFill>
          <p:spPr>
            <a:xfrm>
              <a:off x="2203450" y="781299"/>
              <a:ext cx="4953000" cy="911044"/>
            </a:xfrm>
            <a:prstGeom prst="rect">
              <a:avLst/>
            </a:prstGeom>
          </p:spPr>
        </p:pic>
      </p:grpSp>
      <p:grpSp>
        <p:nvGrpSpPr>
          <p:cNvPr id="12" name="Group 11">
            <a:extLst>
              <a:ext uri="{FF2B5EF4-FFF2-40B4-BE49-F238E27FC236}">
                <a16:creationId xmlns:a16="http://schemas.microsoft.com/office/drawing/2014/main" id="{7415E24A-DB3F-4618-74E5-BB48AF25E94D}"/>
              </a:ext>
            </a:extLst>
          </p:cNvPr>
          <p:cNvGrpSpPr>
            <a:grpSpLocks noGrp="1" noUngrp="1" noRot="1" noMove="1" noResize="1"/>
          </p:cNvGrpSpPr>
          <p:nvPr userDrawn="1"/>
        </p:nvGrpSpPr>
        <p:grpSpPr>
          <a:xfrm>
            <a:off x="7438532" y="781300"/>
            <a:ext cx="12666362" cy="943427"/>
            <a:chOff x="7437738" y="781299"/>
            <a:chExt cx="12666362" cy="943427"/>
          </a:xfrm>
        </p:grpSpPr>
        <p:sp>
          <p:nvSpPr>
            <p:cNvPr id="13" name="Freeform: Shape 12">
              <a:extLst>
                <a:ext uri="{FF2B5EF4-FFF2-40B4-BE49-F238E27FC236}">
                  <a16:creationId xmlns:a16="http://schemas.microsoft.com/office/drawing/2014/main" id="{B7AEA0C1-5DEC-6941-F1B2-C68B17F0092B}"/>
                </a:ext>
              </a:extLst>
            </p:cNvPr>
            <p:cNvSpPr>
              <a:spLocks noGrp="1" noRot="1" noMove="1" noResize="1" noEditPoints="1" noAdjustHandles="1" noChangeArrowheads="1" noChangeShapeType="1"/>
            </p:cNvSpPr>
            <p:nvPr/>
          </p:nvSpPr>
          <p:spPr>
            <a:xfrm>
              <a:off x="7437738" y="781299"/>
              <a:ext cx="12666362" cy="943427"/>
            </a:xfrm>
            <a:custGeom>
              <a:avLst/>
              <a:gdLst>
                <a:gd name="connsiteX0" fmla="*/ 685333 w 12666362"/>
                <a:gd name="connsiteY0" fmla="*/ 0 h 943427"/>
                <a:gd name="connsiteX1" fmla="*/ 12666362 w 12666362"/>
                <a:gd name="connsiteY1" fmla="*/ 0 h 943427"/>
                <a:gd name="connsiteX2" fmla="*/ 12666362 w 12666362"/>
                <a:gd name="connsiteY2" fmla="*/ 554518 h 943427"/>
                <a:gd name="connsiteX3" fmla="*/ 12383846 w 12666362"/>
                <a:gd name="connsiteY3" fmla="*/ 943427 h 943427"/>
                <a:gd name="connsiteX4" fmla="*/ 0 w 12666362"/>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6362" h="943427">
                  <a:moveTo>
                    <a:pt x="685333" y="0"/>
                  </a:moveTo>
                  <a:lnTo>
                    <a:pt x="12666362" y="0"/>
                  </a:lnTo>
                  <a:lnTo>
                    <a:pt x="12666362" y="554518"/>
                  </a:lnTo>
                  <a:lnTo>
                    <a:pt x="12383846" y="943427"/>
                  </a:lnTo>
                  <a:lnTo>
                    <a:pt x="0" y="943427"/>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 name="Freeform: Shape 13">
              <a:extLst>
                <a:ext uri="{FF2B5EF4-FFF2-40B4-BE49-F238E27FC236}">
                  <a16:creationId xmlns:a16="http://schemas.microsoft.com/office/drawing/2014/main" id="{75B71AAB-82B9-ABB7-EF70-CBFB55DB0029}"/>
                </a:ext>
              </a:extLst>
            </p:cNvPr>
            <p:cNvSpPr>
              <a:spLocks noGrp="1" noRot="1" noMove="1" noResize="1" noEditPoints="1" noAdjustHandles="1" noChangeArrowheads="1" noChangeShapeType="1"/>
            </p:cNvSpPr>
            <p:nvPr/>
          </p:nvSpPr>
          <p:spPr>
            <a:xfrm>
              <a:off x="8062030" y="781299"/>
              <a:ext cx="12025939" cy="943427"/>
            </a:xfrm>
            <a:custGeom>
              <a:avLst/>
              <a:gdLst>
                <a:gd name="connsiteX0" fmla="*/ 685333 w 12025939"/>
                <a:gd name="connsiteY0" fmla="*/ 0 h 943427"/>
                <a:gd name="connsiteX1" fmla="*/ 12025939 w 12025939"/>
                <a:gd name="connsiteY1" fmla="*/ 0 h 943427"/>
                <a:gd name="connsiteX2" fmla="*/ 12025939 w 12025939"/>
                <a:gd name="connsiteY2" fmla="*/ 828319 h 943427"/>
                <a:gd name="connsiteX3" fmla="*/ 11942321 w 12025939"/>
                <a:gd name="connsiteY3" fmla="*/ 943427 h 943427"/>
                <a:gd name="connsiteX4" fmla="*/ 0 w 12025939"/>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5939" h="943427">
                  <a:moveTo>
                    <a:pt x="685333" y="0"/>
                  </a:moveTo>
                  <a:lnTo>
                    <a:pt x="12025939" y="0"/>
                  </a:lnTo>
                  <a:lnTo>
                    <a:pt x="12025939" y="828319"/>
                  </a:lnTo>
                  <a:lnTo>
                    <a:pt x="11942321" y="943427"/>
                  </a:lnTo>
                  <a:lnTo>
                    <a:pt x="0" y="943427"/>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5" name="Freeform: Shape 14">
              <a:extLst>
                <a:ext uri="{FF2B5EF4-FFF2-40B4-BE49-F238E27FC236}">
                  <a16:creationId xmlns:a16="http://schemas.microsoft.com/office/drawing/2014/main" id="{82CBE0D4-BDA7-0F39-FEA4-8E773BAB1736}"/>
                </a:ext>
              </a:extLst>
            </p:cNvPr>
            <p:cNvSpPr>
              <a:spLocks noGrp="1" noRot="1" noMove="1" noResize="1" noEditPoints="1" noAdjustHandles="1" noChangeArrowheads="1" noChangeShapeType="1"/>
            </p:cNvSpPr>
            <p:nvPr/>
          </p:nvSpPr>
          <p:spPr>
            <a:xfrm>
              <a:off x="8686320" y="781299"/>
              <a:ext cx="11401648" cy="943427"/>
            </a:xfrm>
            <a:custGeom>
              <a:avLst/>
              <a:gdLst>
                <a:gd name="connsiteX0" fmla="*/ 685334 w 11401648"/>
                <a:gd name="connsiteY0" fmla="*/ 0 h 943427"/>
                <a:gd name="connsiteX1" fmla="*/ 11401648 w 11401648"/>
                <a:gd name="connsiteY1" fmla="*/ 0 h 943427"/>
                <a:gd name="connsiteX2" fmla="*/ 11401648 w 11401648"/>
                <a:gd name="connsiteY2" fmla="*/ 943427 h 943427"/>
                <a:gd name="connsiteX3" fmla="*/ 0 w 11401648"/>
                <a:gd name="connsiteY3" fmla="*/ 943427 h 943427"/>
              </a:gdLst>
              <a:ahLst/>
              <a:cxnLst>
                <a:cxn ang="0">
                  <a:pos x="connsiteX0" y="connsiteY0"/>
                </a:cxn>
                <a:cxn ang="0">
                  <a:pos x="connsiteX1" y="connsiteY1"/>
                </a:cxn>
                <a:cxn ang="0">
                  <a:pos x="connsiteX2" y="connsiteY2"/>
                </a:cxn>
                <a:cxn ang="0">
                  <a:pos x="connsiteX3" y="connsiteY3"/>
                </a:cxn>
              </a:cxnLst>
              <a:rect l="l" t="t" r="r" b="b"/>
              <a:pathLst>
                <a:path w="11401648" h="943427">
                  <a:moveTo>
                    <a:pt x="685334" y="0"/>
                  </a:moveTo>
                  <a:lnTo>
                    <a:pt x="11401648" y="0"/>
                  </a:lnTo>
                  <a:lnTo>
                    <a:pt x="11401648" y="943427"/>
                  </a:lnTo>
                  <a:lnTo>
                    <a:pt x="0" y="943427"/>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6" name="Freeform: Shape 15">
            <a:extLst>
              <a:ext uri="{FF2B5EF4-FFF2-40B4-BE49-F238E27FC236}">
                <a16:creationId xmlns:a16="http://schemas.microsoft.com/office/drawing/2014/main" id="{72E474DC-71E5-A67D-70FC-A60A454DAB91}"/>
              </a:ext>
            </a:extLst>
          </p:cNvPr>
          <p:cNvSpPr>
            <a:spLocks noGrp="1" noRot="1" noMove="1" noResize="1" noEditPoints="1" noAdjustHandles="1" noChangeArrowheads="1" noChangeShapeType="1"/>
          </p:cNvSpPr>
          <p:nvPr userDrawn="1"/>
        </p:nvSpPr>
        <p:spPr>
          <a:xfrm>
            <a:off x="9214644" y="5886700"/>
            <a:ext cx="10874118" cy="2725055"/>
          </a:xfrm>
          <a:custGeom>
            <a:avLst/>
            <a:gdLst>
              <a:gd name="connsiteX0" fmla="*/ 1979562 w 10874118"/>
              <a:gd name="connsiteY0" fmla="*/ 0 h 2725055"/>
              <a:gd name="connsiteX1" fmla="*/ 10874118 w 10874118"/>
              <a:gd name="connsiteY1" fmla="*/ 0 h 2725055"/>
              <a:gd name="connsiteX2" fmla="*/ 10874118 w 10874118"/>
              <a:gd name="connsiteY2" fmla="*/ 2725055 h 2725055"/>
              <a:gd name="connsiteX3" fmla="*/ 0 w 10874118"/>
              <a:gd name="connsiteY3" fmla="*/ 2725055 h 2725055"/>
            </a:gdLst>
            <a:ahLst/>
            <a:cxnLst>
              <a:cxn ang="0">
                <a:pos x="connsiteX0" y="connsiteY0"/>
              </a:cxn>
              <a:cxn ang="0">
                <a:pos x="connsiteX1" y="connsiteY1"/>
              </a:cxn>
              <a:cxn ang="0">
                <a:pos x="connsiteX2" y="connsiteY2"/>
              </a:cxn>
              <a:cxn ang="0">
                <a:pos x="connsiteX3" y="connsiteY3"/>
              </a:cxn>
            </a:cxnLst>
            <a:rect l="l" t="t" r="r" b="b"/>
            <a:pathLst>
              <a:path w="10874118" h="2725055">
                <a:moveTo>
                  <a:pt x="1979562" y="0"/>
                </a:moveTo>
                <a:lnTo>
                  <a:pt x="10874118" y="0"/>
                </a:lnTo>
                <a:lnTo>
                  <a:pt x="10874118" y="2725055"/>
                </a:lnTo>
                <a:lnTo>
                  <a:pt x="0" y="2725055"/>
                </a:lnTo>
                <a:close/>
              </a:path>
            </a:pathLst>
          </a:cu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5" name="Title 24">
            <a:extLst>
              <a:ext uri="{FF2B5EF4-FFF2-40B4-BE49-F238E27FC236}">
                <a16:creationId xmlns:a16="http://schemas.microsoft.com/office/drawing/2014/main" id="{3FABAF2D-803A-0921-4872-9FEE30FBFCD3}"/>
              </a:ext>
            </a:extLst>
          </p:cNvPr>
          <p:cNvSpPr>
            <a:spLocks noGrp="1"/>
          </p:cNvSpPr>
          <p:nvPr>
            <p:ph type="title" hasCustomPrompt="1"/>
          </p:nvPr>
        </p:nvSpPr>
        <p:spPr>
          <a:xfrm>
            <a:off x="10617936" y="2682875"/>
            <a:ext cx="8625004" cy="1143000"/>
          </a:xfrm>
          <a:prstGeom prst="rect">
            <a:avLst/>
          </a:prstGeom>
        </p:spPr>
        <p:txBody>
          <a:bodyPr/>
          <a:lstStyle>
            <a:lvl1pPr>
              <a:defRPr sz="6600" b="1">
                <a:solidFill>
                  <a:srgbClr val="223A66"/>
                </a:solidFill>
                <a:latin typeface="Verdana" panose="020B0604030504040204" pitchFamily="34" charset="0"/>
                <a:ea typeface="Verdana" panose="020B0604030504040204" pitchFamily="34" charset="0"/>
              </a:defRPr>
            </a:lvl1pPr>
          </a:lstStyle>
          <a:p>
            <a:r>
              <a:rPr lang="en-US"/>
              <a:t>Click to edit title</a:t>
            </a:r>
            <a:endParaRPr lang="en-CA"/>
          </a:p>
        </p:txBody>
      </p:sp>
      <p:sp>
        <p:nvSpPr>
          <p:cNvPr id="32" name="Text Placeholder 31">
            <a:extLst>
              <a:ext uri="{FF2B5EF4-FFF2-40B4-BE49-F238E27FC236}">
                <a16:creationId xmlns:a16="http://schemas.microsoft.com/office/drawing/2014/main" id="{99F878C6-38B6-83E2-02D1-BC9DB140653D}"/>
              </a:ext>
            </a:extLst>
          </p:cNvPr>
          <p:cNvSpPr>
            <a:spLocks noGrp="1"/>
          </p:cNvSpPr>
          <p:nvPr>
            <p:ph type="body" sz="quarter" idx="10" hasCustomPrompt="1"/>
          </p:nvPr>
        </p:nvSpPr>
        <p:spPr>
          <a:xfrm>
            <a:off x="10648834" y="4130675"/>
            <a:ext cx="8625004" cy="762000"/>
          </a:xfrm>
          <a:prstGeom prst="rect">
            <a:avLst/>
          </a:prstGeom>
        </p:spPr>
        <p:txBody>
          <a:bodyPr/>
          <a:lstStyle>
            <a:lvl1pPr>
              <a:defRPr sz="4000">
                <a:solidFill>
                  <a:srgbClr val="223A66"/>
                </a:solidFill>
                <a:latin typeface="Verdana" panose="020B0604030504040204" pitchFamily="34" charset="0"/>
                <a:ea typeface="Verdana" panose="020B0604030504040204" pitchFamily="34" charset="0"/>
              </a:defRPr>
            </a:lvl1pPr>
          </a:lstStyle>
          <a:p>
            <a:pPr lvl="0"/>
            <a:r>
              <a:rPr lang="en-US"/>
              <a:t>Click to edit subtitle</a:t>
            </a:r>
          </a:p>
        </p:txBody>
      </p:sp>
    </p:spTree>
    <p:extLst>
      <p:ext uri="{BB962C8B-B14F-4D97-AF65-F5344CB8AC3E}">
        <p14:creationId xmlns:p14="http://schemas.microsoft.com/office/powerpoint/2010/main" val="3503639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D28C-260E-93E7-4029-28928D115B6B}"/>
              </a:ext>
            </a:extLst>
          </p:cNvPr>
          <p:cNvSpPr>
            <a:spLocks noGrp="1"/>
          </p:cNvSpPr>
          <p:nvPr>
            <p:ph type="title"/>
          </p:nvPr>
        </p:nvSpPr>
        <p:spPr/>
        <p:txBody>
          <a:bodyPr/>
          <a:lstStyle>
            <a:lvl1pPr>
              <a:defRPr u="none"/>
            </a:lvl1pPr>
          </a:lstStyle>
          <a:p>
            <a:r>
              <a:rPr lang="en-US"/>
              <a:t>Click to edit Master title style</a:t>
            </a:r>
          </a:p>
        </p:txBody>
      </p:sp>
      <p:sp>
        <p:nvSpPr>
          <p:cNvPr id="3" name="Date Placeholder 2">
            <a:extLst>
              <a:ext uri="{FF2B5EF4-FFF2-40B4-BE49-F238E27FC236}">
                <a16:creationId xmlns:a16="http://schemas.microsoft.com/office/drawing/2014/main" id="{66B4008B-230C-2853-3727-65C4F2152E4E}"/>
              </a:ext>
            </a:extLst>
          </p:cNvPr>
          <p:cNvSpPr>
            <a:spLocks noGrp="1"/>
          </p:cNvSpPr>
          <p:nvPr>
            <p:ph type="dt" sz="half" idx="10"/>
          </p:nvPr>
        </p:nvSpPr>
        <p:spPr>
          <a:xfrm>
            <a:off x="1382266" y="10482093"/>
            <a:ext cx="4523780" cy="602118"/>
          </a:xfrm>
          <a:prstGeom prst="rect">
            <a:avLst/>
          </a:prstGeom>
        </p:spPr>
        <p:txBody>
          <a:bodyPr/>
          <a:lstStyle/>
          <a:p>
            <a:fld id="{5C37FED6-35A8-4CE3-84F6-A4A4E64E7807}" type="datetimeFigureOut">
              <a:rPr lang="en-US" smtClean="0"/>
              <a:pPr/>
              <a:t>11/6/2025</a:t>
            </a:fld>
            <a:endParaRPr lang="en-US"/>
          </a:p>
        </p:txBody>
      </p:sp>
      <p:sp>
        <p:nvSpPr>
          <p:cNvPr id="4" name="Footer Placeholder 3">
            <a:extLst>
              <a:ext uri="{FF2B5EF4-FFF2-40B4-BE49-F238E27FC236}">
                <a16:creationId xmlns:a16="http://schemas.microsoft.com/office/drawing/2014/main" id="{F7133E77-5BAC-F734-33FE-F8FC0529F86C}"/>
              </a:ext>
            </a:extLst>
          </p:cNvPr>
          <p:cNvSpPr>
            <a:spLocks noGrp="1"/>
          </p:cNvSpPr>
          <p:nvPr>
            <p:ph type="ftr" sz="quarter" idx="11"/>
          </p:nvPr>
        </p:nvSpPr>
        <p:spPr>
          <a:xfrm>
            <a:off x="6660009" y="10482093"/>
            <a:ext cx="6785670" cy="60211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CBAD409-3A08-9068-BC24-71D8473DC666}"/>
              </a:ext>
            </a:extLst>
          </p:cNvPr>
          <p:cNvSpPr>
            <a:spLocks noGrp="1"/>
          </p:cNvSpPr>
          <p:nvPr>
            <p:ph type="sldNum" sz="quarter" idx="12"/>
          </p:nvPr>
        </p:nvSpPr>
        <p:spPr>
          <a:xfrm>
            <a:off x="14199642" y="10482093"/>
            <a:ext cx="4523780" cy="602118"/>
          </a:xfrm>
          <a:prstGeom prst="rect">
            <a:avLst/>
          </a:prstGeom>
        </p:spPr>
        <p:txBody>
          <a:bodyPr/>
          <a:lstStyle/>
          <a:p>
            <a:fld id="{5E95092D-DBEE-476C-8A1A-BCCD3334C886}" type="slidenum">
              <a:rPr lang="en-US" smtClean="0"/>
              <a:pPr/>
              <a:t>‹#›</a:t>
            </a:fld>
            <a:endParaRPr lang="en-US"/>
          </a:p>
        </p:txBody>
      </p:sp>
    </p:spTree>
    <p:extLst>
      <p:ext uri="{BB962C8B-B14F-4D97-AF65-F5344CB8AC3E}">
        <p14:creationId xmlns:p14="http://schemas.microsoft.com/office/powerpoint/2010/main" val="1742383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
            <a:ext cx="20105688" cy="11309348"/>
          </a:xfrm>
          <a:prstGeom prst="rect">
            <a:avLst/>
          </a:prstGeom>
        </p:spPr>
      </p:pic>
      <p:sp>
        <p:nvSpPr>
          <p:cNvPr id="6" name="Title 1"/>
          <p:cNvSpPr>
            <a:spLocks noGrp="1"/>
          </p:cNvSpPr>
          <p:nvPr>
            <p:ph type="title"/>
          </p:nvPr>
        </p:nvSpPr>
        <p:spPr>
          <a:xfrm>
            <a:off x="1382266" y="1947593"/>
            <a:ext cx="17341156" cy="2185952"/>
          </a:xfrm>
        </p:spPr>
        <p:txBody>
          <a:bodyPr anchor="b" anchorCtr="0">
            <a:normAutofit/>
          </a:bodyPr>
          <a:lstStyle>
            <a:lvl1pPr>
              <a:defRPr sz="5937"/>
            </a:lvl1pPr>
          </a:lstStyle>
          <a:p>
            <a:r>
              <a:rPr lang="en-US"/>
              <a:t>Click to edit Master title style</a:t>
            </a:r>
          </a:p>
        </p:txBody>
      </p:sp>
      <p:sp>
        <p:nvSpPr>
          <p:cNvPr id="7" name="Text Placeholder 3"/>
          <p:cNvSpPr>
            <a:spLocks noGrp="1"/>
          </p:cNvSpPr>
          <p:nvPr>
            <p:ph type="body" sz="half" idx="2"/>
          </p:nvPr>
        </p:nvSpPr>
        <p:spPr>
          <a:xfrm>
            <a:off x="1382267" y="4546346"/>
            <a:ext cx="17425390" cy="5235538"/>
          </a:xfrm>
        </p:spPr>
        <p:txBody>
          <a:bodyPr>
            <a:normAutofit/>
          </a:bodyPr>
          <a:lstStyle>
            <a:lvl1pPr marL="0" indent="0">
              <a:buNone/>
              <a:defRPr sz="2968"/>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Click to edit Master text styles</a:t>
            </a:r>
          </a:p>
        </p:txBody>
      </p:sp>
      <p:sp>
        <p:nvSpPr>
          <p:cNvPr id="5" name="Text Placeholder 4"/>
          <p:cNvSpPr>
            <a:spLocks noGrp="1"/>
          </p:cNvSpPr>
          <p:nvPr>
            <p:ph type="body" sz="quarter" idx="10"/>
          </p:nvPr>
        </p:nvSpPr>
        <p:spPr>
          <a:xfrm>
            <a:off x="1382266" y="555828"/>
            <a:ext cx="11278034" cy="1045243"/>
          </a:xfrm>
        </p:spPr>
        <p:txBody>
          <a:bodyPr/>
          <a:lstStyle>
            <a:lvl1pPr marL="0" indent="0">
              <a:buNone/>
              <a:defRPr>
                <a:solidFill>
                  <a:schemeClr val="bg1"/>
                </a:solidFill>
              </a:defRPr>
            </a:lvl1pPr>
            <a:lvl2pPr marL="753969" indent="0">
              <a:buNone/>
              <a:defRPr>
                <a:solidFill>
                  <a:schemeClr val="bg1"/>
                </a:solidFill>
              </a:defRPr>
            </a:lvl2pPr>
            <a:lvl3pPr marL="1507937" indent="0">
              <a:buNone/>
              <a:defRPr>
                <a:solidFill>
                  <a:schemeClr val="bg1"/>
                </a:solidFill>
              </a:defRPr>
            </a:lvl3pPr>
            <a:lvl4pPr marL="2261906" indent="0">
              <a:buNone/>
              <a:defRPr>
                <a:solidFill>
                  <a:schemeClr val="bg1"/>
                </a:solidFill>
              </a:defRPr>
            </a:lvl4pPr>
            <a:lvl5pPr marL="3015874"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77902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01B">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48C51-80FD-59D0-627E-C94615DB8063}"/>
              </a:ext>
            </a:extLst>
          </p:cNvPr>
          <p:cNvGrpSpPr>
            <a:grpSpLocks noGrp="1" noUngrp="1" noRot="1" noMove="1" noResize="1"/>
          </p:cNvGrpSpPr>
          <p:nvPr userDrawn="1"/>
        </p:nvGrpSpPr>
        <p:grpSpPr>
          <a:xfrm>
            <a:off x="8402581" y="8858499"/>
            <a:ext cx="11702314" cy="944484"/>
            <a:chOff x="8401787" y="8858499"/>
            <a:chExt cx="11702314" cy="944484"/>
          </a:xfrm>
        </p:grpSpPr>
        <p:sp>
          <p:nvSpPr>
            <p:cNvPr id="4" name="Freeform: Shape 3">
              <a:extLst>
                <a:ext uri="{FF2B5EF4-FFF2-40B4-BE49-F238E27FC236}">
                  <a16:creationId xmlns:a16="http://schemas.microsoft.com/office/drawing/2014/main" id="{A5A8708E-1BEE-528E-A534-C4ADAE3ADA22}"/>
                </a:ext>
              </a:extLst>
            </p:cNvPr>
            <p:cNvSpPr>
              <a:spLocks noGrp="1" noRot="1" noMove="1" noResize="1" noEditPoints="1" noAdjustHandles="1" noChangeArrowheads="1" noChangeShapeType="1"/>
            </p:cNvSpPr>
            <p:nvPr/>
          </p:nvSpPr>
          <p:spPr>
            <a:xfrm>
              <a:off x="8401787" y="8858499"/>
              <a:ext cx="11702313" cy="943427"/>
            </a:xfrm>
            <a:custGeom>
              <a:avLst/>
              <a:gdLst>
                <a:gd name="connsiteX0" fmla="*/ 685334 w 11702313"/>
                <a:gd name="connsiteY0" fmla="*/ 0 h 943427"/>
                <a:gd name="connsiteX1" fmla="*/ 11702313 w 11702313"/>
                <a:gd name="connsiteY1" fmla="*/ 0 h 943427"/>
                <a:gd name="connsiteX2" fmla="*/ 11702313 w 11702313"/>
                <a:gd name="connsiteY2" fmla="*/ 345856 h 943427"/>
                <a:gd name="connsiteX3" fmla="*/ 11268219 w 11702313"/>
                <a:gd name="connsiteY3" fmla="*/ 943427 h 943427"/>
                <a:gd name="connsiteX4" fmla="*/ 0 w 11702313"/>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2313" h="943427">
                  <a:moveTo>
                    <a:pt x="685334" y="0"/>
                  </a:moveTo>
                  <a:lnTo>
                    <a:pt x="11702313" y="0"/>
                  </a:lnTo>
                  <a:lnTo>
                    <a:pt x="11702313" y="345856"/>
                  </a:lnTo>
                  <a:lnTo>
                    <a:pt x="11268219" y="943427"/>
                  </a:lnTo>
                  <a:lnTo>
                    <a:pt x="0" y="943427"/>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5" name="Freeform: Shape 4">
              <a:extLst>
                <a:ext uri="{FF2B5EF4-FFF2-40B4-BE49-F238E27FC236}">
                  <a16:creationId xmlns:a16="http://schemas.microsoft.com/office/drawing/2014/main" id="{A933BAB8-0008-3590-474E-7D5CEB3FD60C}"/>
                </a:ext>
              </a:extLst>
            </p:cNvPr>
            <p:cNvSpPr>
              <a:spLocks noGrp="1" noRot="1" noMove="1" noResize="1" noEditPoints="1" noAdjustHandles="1" noChangeArrowheads="1" noChangeShapeType="1"/>
            </p:cNvSpPr>
            <p:nvPr/>
          </p:nvSpPr>
          <p:spPr>
            <a:xfrm>
              <a:off x="9026078" y="8858499"/>
              <a:ext cx="11078022" cy="943427"/>
            </a:xfrm>
            <a:custGeom>
              <a:avLst/>
              <a:gdLst>
                <a:gd name="connsiteX0" fmla="*/ 685334 w 11078022"/>
                <a:gd name="connsiteY0" fmla="*/ 0 h 943427"/>
                <a:gd name="connsiteX1" fmla="*/ 11078022 w 11078022"/>
                <a:gd name="connsiteY1" fmla="*/ 0 h 943427"/>
                <a:gd name="connsiteX2" fmla="*/ 11078022 w 11078022"/>
                <a:gd name="connsiteY2" fmla="*/ 649332 h 943427"/>
                <a:gd name="connsiteX3" fmla="*/ 10864382 w 11078022"/>
                <a:gd name="connsiteY3" fmla="*/ 943427 h 943427"/>
                <a:gd name="connsiteX4" fmla="*/ 0 w 11078022"/>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022" h="943427">
                  <a:moveTo>
                    <a:pt x="685334" y="0"/>
                  </a:moveTo>
                  <a:lnTo>
                    <a:pt x="11078022" y="0"/>
                  </a:lnTo>
                  <a:lnTo>
                    <a:pt x="11078022" y="649332"/>
                  </a:lnTo>
                  <a:lnTo>
                    <a:pt x="10864382" y="943427"/>
                  </a:lnTo>
                  <a:lnTo>
                    <a:pt x="0" y="943427"/>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6" name="Freeform: Shape 5">
              <a:extLst>
                <a:ext uri="{FF2B5EF4-FFF2-40B4-BE49-F238E27FC236}">
                  <a16:creationId xmlns:a16="http://schemas.microsoft.com/office/drawing/2014/main" id="{ADEE6127-8B80-B482-F082-4046C5C94C04}"/>
                </a:ext>
              </a:extLst>
            </p:cNvPr>
            <p:cNvSpPr>
              <a:spLocks noGrp="1" noRot="1" noMove="1" noResize="1" noEditPoints="1" noAdjustHandles="1" noChangeArrowheads="1" noChangeShapeType="1"/>
            </p:cNvSpPr>
            <p:nvPr/>
          </p:nvSpPr>
          <p:spPr>
            <a:xfrm>
              <a:off x="9631322" y="8859556"/>
              <a:ext cx="10472779" cy="943427"/>
            </a:xfrm>
            <a:custGeom>
              <a:avLst/>
              <a:gdLst>
                <a:gd name="connsiteX0" fmla="*/ 685334 w 10472779"/>
                <a:gd name="connsiteY0" fmla="*/ 0 h 943427"/>
                <a:gd name="connsiteX1" fmla="*/ 10472779 w 10472779"/>
                <a:gd name="connsiteY1" fmla="*/ 0 h 943427"/>
                <a:gd name="connsiteX2" fmla="*/ 10472779 w 10472779"/>
                <a:gd name="connsiteY2" fmla="*/ 926588 h 943427"/>
                <a:gd name="connsiteX3" fmla="*/ 10460547 w 10472779"/>
                <a:gd name="connsiteY3" fmla="*/ 943427 h 943427"/>
                <a:gd name="connsiteX4" fmla="*/ 0 w 10472779"/>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2779" h="943427">
                  <a:moveTo>
                    <a:pt x="685334" y="0"/>
                  </a:moveTo>
                  <a:lnTo>
                    <a:pt x="10472779" y="0"/>
                  </a:lnTo>
                  <a:lnTo>
                    <a:pt x="10472779" y="926588"/>
                  </a:lnTo>
                  <a:lnTo>
                    <a:pt x="10460547" y="943427"/>
                  </a:lnTo>
                  <a:lnTo>
                    <a:pt x="0" y="943427"/>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7" name="Freeform: Shape 6">
            <a:extLst>
              <a:ext uri="{FF2B5EF4-FFF2-40B4-BE49-F238E27FC236}">
                <a16:creationId xmlns:a16="http://schemas.microsoft.com/office/drawing/2014/main" id="{03B14486-7F68-0C64-4BBE-C15797CD2C9F}"/>
              </a:ext>
            </a:extLst>
          </p:cNvPr>
          <p:cNvSpPr>
            <a:spLocks noGrp="1" noRot="1" noMove="1" noResize="1" noEditPoints="1" noAdjustHandles="1" noChangeArrowheads="1" noChangeShapeType="1"/>
          </p:cNvSpPr>
          <p:nvPr userDrawn="1"/>
        </p:nvSpPr>
        <p:spPr>
          <a:xfrm>
            <a:off x="794" y="1978080"/>
            <a:ext cx="10779006" cy="7794590"/>
          </a:xfrm>
          <a:custGeom>
            <a:avLst/>
            <a:gdLst>
              <a:gd name="connsiteX0" fmla="*/ 0 w 10779006"/>
              <a:gd name="connsiteY0" fmla="*/ 0 h 7794590"/>
              <a:gd name="connsiteX1" fmla="*/ 7945905 w 10779006"/>
              <a:gd name="connsiteY1" fmla="*/ 31939 h 7794590"/>
              <a:gd name="connsiteX2" fmla="*/ 10779006 w 10779006"/>
              <a:gd name="connsiteY2" fmla="*/ 3909288 h 7794590"/>
              <a:gd name="connsiteX3" fmla="*/ 7945905 w 10779006"/>
              <a:gd name="connsiteY3" fmla="*/ 7786637 h 7794590"/>
              <a:gd name="connsiteX4" fmla="*/ 0 w 10779006"/>
              <a:gd name="connsiteY4" fmla="*/ 7794590 h 779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9006" h="7794590">
                <a:moveTo>
                  <a:pt x="0" y="0"/>
                </a:moveTo>
                <a:lnTo>
                  <a:pt x="7945905" y="31939"/>
                </a:lnTo>
                <a:lnTo>
                  <a:pt x="10779006" y="3909288"/>
                </a:lnTo>
                <a:lnTo>
                  <a:pt x="7945905" y="7786637"/>
                </a:lnTo>
                <a:lnTo>
                  <a:pt x="0" y="7794590"/>
                </a:lnTo>
                <a:close/>
              </a:path>
            </a:pathLst>
          </a:custGeom>
          <a:blipFill dpi="0" rotWithShape="0">
            <a:blip r:embed="rId2" cstate="email">
              <a:extLst>
                <a:ext uri="{28A0092B-C50C-407E-A947-70E740481C1C}">
                  <a14:useLocalDpi xmlns:a14="http://schemas.microsoft.com/office/drawing/2010/main"/>
                </a:ext>
              </a:extLst>
            </a:blip>
            <a:srcRect/>
            <a:stretch>
              <a:fillRect l="-31606" t="-6049" r="-5919" b="-1755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pic>
        <p:nvPicPr>
          <p:cNvPr id="8" name="Graphic 7">
            <a:extLst>
              <a:ext uri="{FF2B5EF4-FFF2-40B4-BE49-F238E27FC236}">
                <a16:creationId xmlns:a16="http://schemas.microsoft.com/office/drawing/2014/main" id="{EC855F01-8A7D-625A-1E5A-5F004101364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825245" y="10150476"/>
            <a:ext cx="1677131" cy="706161"/>
          </a:xfrm>
          <a:prstGeom prst="rect">
            <a:avLst/>
          </a:prstGeom>
        </p:spPr>
      </p:pic>
      <p:grpSp>
        <p:nvGrpSpPr>
          <p:cNvPr id="9" name="Group 8">
            <a:extLst>
              <a:ext uri="{FF2B5EF4-FFF2-40B4-BE49-F238E27FC236}">
                <a16:creationId xmlns:a16="http://schemas.microsoft.com/office/drawing/2014/main" id="{807D9C3A-511C-5F48-77AD-7308648480DB}"/>
              </a:ext>
            </a:extLst>
          </p:cNvPr>
          <p:cNvGrpSpPr>
            <a:grpSpLocks noGrp="1" noUngrp="1" noRot="1" noMove="1" noResize="1"/>
          </p:cNvGrpSpPr>
          <p:nvPr userDrawn="1"/>
        </p:nvGrpSpPr>
        <p:grpSpPr>
          <a:xfrm>
            <a:off x="1007112" y="549275"/>
            <a:ext cx="6150133" cy="1221716"/>
            <a:chOff x="1006317" y="549275"/>
            <a:chExt cx="6150133" cy="1221716"/>
          </a:xfrm>
        </p:grpSpPr>
        <p:pic>
          <p:nvPicPr>
            <p:cNvPr id="10" name="Graphic 9">
              <a:extLst>
                <a:ext uri="{FF2B5EF4-FFF2-40B4-BE49-F238E27FC236}">
                  <a16:creationId xmlns:a16="http://schemas.microsoft.com/office/drawing/2014/main" id="{617FE752-1B06-D5B5-FDDF-228EDD94B737}"/>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6317" y="549275"/>
              <a:ext cx="880921" cy="1221716"/>
            </a:xfrm>
            <a:prstGeom prst="rect">
              <a:avLst/>
            </a:prstGeom>
          </p:spPr>
        </p:pic>
        <p:pic>
          <p:nvPicPr>
            <p:cNvPr id="11" name="Graphic 10">
              <a:extLst>
                <a:ext uri="{FF2B5EF4-FFF2-40B4-BE49-F238E27FC236}">
                  <a16:creationId xmlns:a16="http://schemas.microsoft.com/office/drawing/2014/main" id="{AA2BECFF-43C7-F43E-E32A-60ED5FE6CEAE}"/>
                </a:ext>
              </a:extLst>
            </p:cNvPr>
            <p:cNvPicPr>
              <a:picLocks noGrp="1" noRot="1" noChangeAspect="1" noMove="1" noResize="1" noEditPoints="1" noAdjustHandles="1" noChangeArrowheads="1" noChangeShapeType="1" noCrop="1"/>
            </p:cNvPicPr>
            <p:nvPr/>
          </p:nvPicPr>
          <p:blipFill>
            <a:blip r:embed="rId7" cstate="print">
              <a:extLst>
                <a:ext uri="{96DAC541-7B7A-43D3-8B79-37D633B846F1}">
                  <asvg:svgBlip xmlns:asvg="http://schemas.microsoft.com/office/drawing/2016/SVG/main" r:embed="rId8"/>
                </a:ext>
              </a:extLst>
            </a:blip>
            <a:stretch>
              <a:fillRect/>
            </a:stretch>
          </p:blipFill>
          <p:spPr>
            <a:xfrm>
              <a:off x="2203450" y="781299"/>
              <a:ext cx="4953000" cy="911044"/>
            </a:xfrm>
            <a:prstGeom prst="rect">
              <a:avLst/>
            </a:prstGeom>
          </p:spPr>
        </p:pic>
      </p:grpSp>
      <p:grpSp>
        <p:nvGrpSpPr>
          <p:cNvPr id="12" name="Group 11">
            <a:extLst>
              <a:ext uri="{FF2B5EF4-FFF2-40B4-BE49-F238E27FC236}">
                <a16:creationId xmlns:a16="http://schemas.microsoft.com/office/drawing/2014/main" id="{7415E24A-DB3F-4618-74E5-BB48AF25E94D}"/>
              </a:ext>
            </a:extLst>
          </p:cNvPr>
          <p:cNvGrpSpPr>
            <a:grpSpLocks noGrp="1" noUngrp="1" noRot="1" noMove="1" noResize="1"/>
          </p:cNvGrpSpPr>
          <p:nvPr userDrawn="1"/>
        </p:nvGrpSpPr>
        <p:grpSpPr>
          <a:xfrm>
            <a:off x="7438532" y="781300"/>
            <a:ext cx="12666362" cy="943427"/>
            <a:chOff x="7437738" y="781299"/>
            <a:chExt cx="12666362" cy="943427"/>
          </a:xfrm>
        </p:grpSpPr>
        <p:sp>
          <p:nvSpPr>
            <p:cNvPr id="13" name="Freeform: Shape 12">
              <a:extLst>
                <a:ext uri="{FF2B5EF4-FFF2-40B4-BE49-F238E27FC236}">
                  <a16:creationId xmlns:a16="http://schemas.microsoft.com/office/drawing/2014/main" id="{B7AEA0C1-5DEC-6941-F1B2-C68B17F0092B}"/>
                </a:ext>
              </a:extLst>
            </p:cNvPr>
            <p:cNvSpPr>
              <a:spLocks noGrp="1" noRot="1" noMove="1" noResize="1" noEditPoints="1" noAdjustHandles="1" noChangeArrowheads="1" noChangeShapeType="1"/>
            </p:cNvSpPr>
            <p:nvPr/>
          </p:nvSpPr>
          <p:spPr>
            <a:xfrm>
              <a:off x="7437738" y="781299"/>
              <a:ext cx="12666362" cy="943427"/>
            </a:xfrm>
            <a:custGeom>
              <a:avLst/>
              <a:gdLst>
                <a:gd name="connsiteX0" fmla="*/ 685333 w 12666362"/>
                <a:gd name="connsiteY0" fmla="*/ 0 h 943427"/>
                <a:gd name="connsiteX1" fmla="*/ 12666362 w 12666362"/>
                <a:gd name="connsiteY1" fmla="*/ 0 h 943427"/>
                <a:gd name="connsiteX2" fmla="*/ 12666362 w 12666362"/>
                <a:gd name="connsiteY2" fmla="*/ 554518 h 943427"/>
                <a:gd name="connsiteX3" fmla="*/ 12383846 w 12666362"/>
                <a:gd name="connsiteY3" fmla="*/ 943427 h 943427"/>
                <a:gd name="connsiteX4" fmla="*/ 0 w 12666362"/>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6362" h="943427">
                  <a:moveTo>
                    <a:pt x="685333" y="0"/>
                  </a:moveTo>
                  <a:lnTo>
                    <a:pt x="12666362" y="0"/>
                  </a:lnTo>
                  <a:lnTo>
                    <a:pt x="12666362" y="554518"/>
                  </a:lnTo>
                  <a:lnTo>
                    <a:pt x="12383846" y="943427"/>
                  </a:lnTo>
                  <a:lnTo>
                    <a:pt x="0" y="943427"/>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 name="Freeform: Shape 13">
              <a:extLst>
                <a:ext uri="{FF2B5EF4-FFF2-40B4-BE49-F238E27FC236}">
                  <a16:creationId xmlns:a16="http://schemas.microsoft.com/office/drawing/2014/main" id="{75B71AAB-82B9-ABB7-EF70-CBFB55DB0029}"/>
                </a:ext>
              </a:extLst>
            </p:cNvPr>
            <p:cNvSpPr>
              <a:spLocks noGrp="1" noRot="1" noMove="1" noResize="1" noEditPoints="1" noAdjustHandles="1" noChangeArrowheads="1" noChangeShapeType="1"/>
            </p:cNvSpPr>
            <p:nvPr/>
          </p:nvSpPr>
          <p:spPr>
            <a:xfrm>
              <a:off x="8062030" y="781299"/>
              <a:ext cx="12025939" cy="943427"/>
            </a:xfrm>
            <a:custGeom>
              <a:avLst/>
              <a:gdLst>
                <a:gd name="connsiteX0" fmla="*/ 685333 w 12025939"/>
                <a:gd name="connsiteY0" fmla="*/ 0 h 943427"/>
                <a:gd name="connsiteX1" fmla="*/ 12025939 w 12025939"/>
                <a:gd name="connsiteY1" fmla="*/ 0 h 943427"/>
                <a:gd name="connsiteX2" fmla="*/ 12025939 w 12025939"/>
                <a:gd name="connsiteY2" fmla="*/ 828319 h 943427"/>
                <a:gd name="connsiteX3" fmla="*/ 11942321 w 12025939"/>
                <a:gd name="connsiteY3" fmla="*/ 943427 h 943427"/>
                <a:gd name="connsiteX4" fmla="*/ 0 w 12025939"/>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5939" h="943427">
                  <a:moveTo>
                    <a:pt x="685333" y="0"/>
                  </a:moveTo>
                  <a:lnTo>
                    <a:pt x="12025939" y="0"/>
                  </a:lnTo>
                  <a:lnTo>
                    <a:pt x="12025939" y="828319"/>
                  </a:lnTo>
                  <a:lnTo>
                    <a:pt x="11942321" y="943427"/>
                  </a:lnTo>
                  <a:lnTo>
                    <a:pt x="0" y="943427"/>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5" name="Freeform: Shape 14">
              <a:extLst>
                <a:ext uri="{FF2B5EF4-FFF2-40B4-BE49-F238E27FC236}">
                  <a16:creationId xmlns:a16="http://schemas.microsoft.com/office/drawing/2014/main" id="{82CBE0D4-BDA7-0F39-FEA4-8E773BAB1736}"/>
                </a:ext>
              </a:extLst>
            </p:cNvPr>
            <p:cNvSpPr>
              <a:spLocks noGrp="1" noRot="1" noMove="1" noResize="1" noEditPoints="1" noAdjustHandles="1" noChangeArrowheads="1" noChangeShapeType="1"/>
            </p:cNvSpPr>
            <p:nvPr/>
          </p:nvSpPr>
          <p:spPr>
            <a:xfrm>
              <a:off x="8686320" y="781299"/>
              <a:ext cx="11401648" cy="943427"/>
            </a:xfrm>
            <a:custGeom>
              <a:avLst/>
              <a:gdLst>
                <a:gd name="connsiteX0" fmla="*/ 685334 w 11401648"/>
                <a:gd name="connsiteY0" fmla="*/ 0 h 943427"/>
                <a:gd name="connsiteX1" fmla="*/ 11401648 w 11401648"/>
                <a:gd name="connsiteY1" fmla="*/ 0 h 943427"/>
                <a:gd name="connsiteX2" fmla="*/ 11401648 w 11401648"/>
                <a:gd name="connsiteY2" fmla="*/ 943427 h 943427"/>
                <a:gd name="connsiteX3" fmla="*/ 0 w 11401648"/>
                <a:gd name="connsiteY3" fmla="*/ 943427 h 943427"/>
              </a:gdLst>
              <a:ahLst/>
              <a:cxnLst>
                <a:cxn ang="0">
                  <a:pos x="connsiteX0" y="connsiteY0"/>
                </a:cxn>
                <a:cxn ang="0">
                  <a:pos x="connsiteX1" y="connsiteY1"/>
                </a:cxn>
                <a:cxn ang="0">
                  <a:pos x="connsiteX2" y="connsiteY2"/>
                </a:cxn>
                <a:cxn ang="0">
                  <a:pos x="connsiteX3" y="connsiteY3"/>
                </a:cxn>
              </a:cxnLst>
              <a:rect l="l" t="t" r="r" b="b"/>
              <a:pathLst>
                <a:path w="11401648" h="943427">
                  <a:moveTo>
                    <a:pt x="685334" y="0"/>
                  </a:moveTo>
                  <a:lnTo>
                    <a:pt x="11401648" y="0"/>
                  </a:lnTo>
                  <a:lnTo>
                    <a:pt x="11401648" y="943427"/>
                  </a:lnTo>
                  <a:lnTo>
                    <a:pt x="0" y="943427"/>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6" name="Freeform: Shape 15">
            <a:extLst>
              <a:ext uri="{FF2B5EF4-FFF2-40B4-BE49-F238E27FC236}">
                <a16:creationId xmlns:a16="http://schemas.microsoft.com/office/drawing/2014/main" id="{72E474DC-71E5-A67D-70FC-A60A454DAB91}"/>
              </a:ext>
            </a:extLst>
          </p:cNvPr>
          <p:cNvSpPr>
            <a:spLocks noGrp="1" noRot="1" noMove="1" noResize="1" noEditPoints="1" noAdjustHandles="1" noChangeArrowheads="1" noChangeShapeType="1"/>
          </p:cNvSpPr>
          <p:nvPr userDrawn="1"/>
        </p:nvSpPr>
        <p:spPr>
          <a:xfrm>
            <a:off x="9214644" y="5886700"/>
            <a:ext cx="10874118" cy="2725055"/>
          </a:xfrm>
          <a:custGeom>
            <a:avLst/>
            <a:gdLst>
              <a:gd name="connsiteX0" fmla="*/ 1979562 w 10874118"/>
              <a:gd name="connsiteY0" fmla="*/ 0 h 2725055"/>
              <a:gd name="connsiteX1" fmla="*/ 10874118 w 10874118"/>
              <a:gd name="connsiteY1" fmla="*/ 0 h 2725055"/>
              <a:gd name="connsiteX2" fmla="*/ 10874118 w 10874118"/>
              <a:gd name="connsiteY2" fmla="*/ 2725055 h 2725055"/>
              <a:gd name="connsiteX3" fmla="*/ 0 w 10874118"/>
              <a:gd name="connsiteY3" fmla="*/ 2725055 h 2725055"/>
            </a:gdLst>
            <a:ahLst/>
            <a:cxnLst>
              <a:cxn ang="0">
                <a:pos x="connsiteX0" y="connsiteY0"/>
              </a:cxn>
              <a:cxn ang="0">
                <a:pos x="connsiteX1" y="connsiteY1"/>
              </a:cxn>
              <a:cxn ang="0">
                <a:pos x="connsiteX2" y="connsiteY2"/>
              </a:cxn>
              <a:cxn ang="0">
                <a:pos x="connsiteX3" y="connsiteY3"/>
              </a:cxn>
            </a:cxnLst>
            <a:rect l="l" t="t" r="r" b="b"/>
            <a:pathLst>
              <a:path w="10874118" h="2725055">
                <a:moveTo>
                  <a:pt x="1979562" y="0"/>
                </a:moveTo>
                <a:lnTo>
                  <a:pt x="10874118" y="0"/>
                </a:lnTo>
                <a:lnTo>
                  <a:pt x="10874118" y="2725055"/>
                </a:lnTo>
                <a:lnTo>
                  <a:pt x="0" y="2725055"/>
                </a:lnTo>
                <a:close/>
              </a:path>
            </a:pathLst>
          </a:cu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5" name="Title 24">
            <a:extLst>
              <a:ext uri="{FF2B5EF4-FFF2-40B4-BE49-F238E27FC236}">
                <a16:creationId xmlns:a16="http://schemas.microsoft.com/office/drawing/2014/main" id="{3FABAF2D-803A-0921-4872-9FEE30FBFCD3}"/>
              </a:ext>
            </a:extLst>
          </p:cNvPr>
          <p:cNvSpPr>
            <a:spLocks noGrp="1"/>
          </p:cNvSpPr>
          <p:nvPr>
            <p:ph type="title" hasCustomPrompt="1"/>
          </p:nvPr>
        </p:nvSpPr>
        <p:spPr>
          <a:xfrm>
            <a:off x="10617936" y="2682875"/>
            <a:ext cx="8625004" cy="1143000"/>
          </a:xfrm>
          <a:prstGeom prst="rect">
            <a:avLst/>
          </a:prstGeom>
        </p:spPr>
        <p:txBody>
          <a:bodyPr/>
          <a:lstStyle>
            <a:lvl1pPr>
              <a:defRPr sz="6600" b="1">
                <a:solidFill>
                  <a:srgbClr val="223A66"/>
                </a:solidFill>
                <a:latin typeface="Verdana" panose="020B0604030504040204" pitchFamily="34" charset="0"/>
                <a:ea typeface="Verdana" panose="020B0604030504040204" pitchFamily="34" charset="0"/>
              </a:defRPr>
            </a:lvl1pPr>
          </a:lstStyle>
          <a:p>
            <a:r>
              <a:rPr lang="en-US"/>
              <a:t>Click to edit title</a:t>
            </a:r>
            <a:endParaRPr lang="en-CA"/>
          </a:p>
        </p:txBody>
      </p:sp>
      <p:sp>
        <p:nvSpPr>
          <p:cNvPr id="32" name="Text Placeholder 31">
            <a:extLst>
              <a:ext uri="{FF2B5EF4-FFF2-40B4-BE49-F238E27FC236}">
                <a16:creationId xmlns:a16="http://schemas.microsoft.com/office/drawing/2014/main" id="{99F878C6-38B6-83E2-02D1-BC9DB140653D}"/>
              </a:ext>
            </a:extLst>
          </p:cNvPr>
          <p:cNvSpPr>
            <a:spLocks noGrp="1"/>
          </p:cNvSpPr>
          <p:nvPr>
            <p:ph type="body" sz="quarter" idx="10" hasCustomPrompt="1"/>
          </p:nvPr>
        </p:nvSpPr>
        <p:spPr>
          <a:xfrm>
            <a:off x="10648834" y="4130675"/>
            <a:ext cx="8625004" cy="762000"/>
          </a:xfrm>
          <a:prstGeom prst="rect">
            <a:avLst/>
          </a:prstGeom>
        </p:spPr>
        <p:txBody>
          <a:bodyPr/>
          <a:lstStyle>
            <a:lvl1pPr>
              <a:defRPr sz="4000">
                <a:solidFill>
                  <a:srgbClr val="223A66"/>
                </a:solidFill>
                <a:latin typeface="Verdana" panose="020B0604030504040204" pitchFamily="34" charset="0"/>
                <a:ea typeface="Verdana" panose="020B0604030504040204" pitchFamily="34" charset="0"/>
              </a:defRPr>
            </a:lvl1pPr>
          </a:lstStyle>
          <a:p>
            <a:pPr lvl="0"/>
            <a:r>
              <a:rPr lang="en-US"/>
              <a:t>Click to edit subtitle</a:t>
            </a:r>
          </a:p>
        </p:txBody>
      </p:sp>
    </p:spTree>
    <p:extLst>
      <p:ext uri="{BB962C8B-B14F-4D97-AF65-F5344CB8AC3E}">
        <p14:creationId xmlns:p14="http://schemas.microsoft.com/office/powerpoint/2010/main" val="251764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01 - Insert Phot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48C51-80FD-59D0-627E-C94615DB8063}"/>
              </a:ext>
            </a:extLst>
          </p:cNvPr>
          <p:cNvGrpSpPr>
            <a:grpSpLocks noGrp="1" noUngrp="1" noRot="1" noMove="1" noResize="1"/>
          </p:cNvGrpSpPr>
          <p:nvPr userDrawn="1"/>
        </p:nvGrpSpPr>
        <p:grpSpPr>
          <a:xfrm>
            <a:off x="8402581" y="8858499"/>
            <a:ext cx="11702314" cy="944484"/>
            <a:chOff x="8401787" y="8858499"/>
            <a:chExt cx="11702314" cy="944484"/>
          </a:xfrm>
        </p:grpSpPr>
        <p:sp>
          <p:nvSpPr>
            <p:cNvPr id="4" name="Freeform: Shape 3">
              <a:extLst>
                <a:ext uri="{FF2B5EF4-FFF2-40B4-BE49-F238E27FC236}">
                  <a16:creationId xmlns:a16="http://schemas.microsoft.com/office/drawing/2014/main" id="{A5A8708E-1BEE-528E-A534-C4ADAE3ADA22}"/>
                </a:ext>
              </a:extLst>
            </p:cNvPr>
            <p:cNvSpPr>
              <a:spLocks noGrp="1" noRot="1" noMove="1" noResize="1" noEditPoints="1" noAdjustHandles="1" noChangeArrowheads="1" noChangeShapeType="1"/>
            </p:cNvSpPr>
            <p:nvPr/>
          </p:nvSpPr>
          <p:spPr>
            <a:xfrm>
              <a:off x="8401787" y="8858499"/>
              <a:ext cx="11702313" cy="943427"/>
            </a:xfrm>
            <a:custGeom>
              <a:avLst/>
              <a:gdLst>
                <a:gd name="connsiteX0" fmla="*/ 685334 w 11702313"/>
                <a:gd name="connsiteY0" fmla="*/ 0 h 943427"/>
                <a:gd name="connsiteX1" fmla="*/ 11702313 w 11702313"/>
                <a:gd name="connsiteY1" fmla="*/ 0 h 943427"/>
                <a:gd name="connsiteX2" fmla="*/ 11702313 w 11702313"/>
                <a:gd name="connsiteY2" fmla="*/ 345856 h 943427"/>
                <a:gd name="connsiteX3" fmla="*/ 11268219 w 11702313"/>
                <a:gd name="connsiteY3" fmla="*/ 943427 h 943427"/>
                <a:gd name="connsiteX4" fmla="*/ 0 w 11702313"/>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2313" h="943427">
                  <a:moveTo>
                    <a:pt x="685334" y="0"/>
                  </a:moveTo>
                  <a:lnTo>
                    <a:pt x="11702313" y="0"/>
                  </a:lnTo>
                  <a:lnTo>
                    <a:pt x="11702313" y="345856"/>
                  </a:lnTo>
                  <a:lnTo>
                    <a:pt x="11268219" y="943427"/>
                  </a:lnTo>
                  <a:lnTo>
                    <a:pt x="0" y="943427"/>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5" name="Freeform: Shape 4">
              <a:extLst>
                <a:ext uri="{FF2B5EF4-FFF2-40B4-BE49-F238E27FC236}">
                  <a16:creationId xmlns:a16="http://schemas.microsoft.com/office/drawing/2014/main" id="{A933BAB8-0008-3590-474E-7D5CEB3FD60C}"/>
                </a:ext>
              </a:extLst>
            </p:cNvPr>
            <p:cNvSpPr>
              <a:spLocks noGrp="1" noRot="1" noMove="1" noResize="1" noEditPoints="1" noAdjustHandles="1" noChangeArrowheads="1" noChangeShapeType="1"/>
            </p:cNvSpPr>
            <p:nvPr/>
          </p:nvSpPr>
          <p:spPr>
            <a:xfrm>
              <a:off x="9026078" y="8858499"/>
              <a:ext cx="11078022" cy="943427"/>
            </a:xfrm>
            <a:custGeom>
              <a:avLst/>
              <a:gdLst>
                <a:gd name="connsiteX0" fmla="*/ 685334 w 11078022"/>
                <a:gd name="connsiteY0" fmla="*/ 0 h 943427"/>
                <a:gd name="connsiteX1" fmla="*/ 11078022 w 11078022"/>
                <a:gd name="connsiteY1" fmla="*/ 0 h 943427"/>
                <a:gd name="connsiteX2" fmla="*/ 11078022 w 11078022"/>
                <a:gd name="connsiteY2" fmla="*/ 649332 h 943427"/>
                <a:gd name="connsiteX3" fmla="*/ 10864382 w 11078022"/>
                <a:gd name="connsiteY3" fmla="*/ 943427 h 943427"/>
                <a:gd name="connsiteX4" fmla="*/ 0 w 11078022"/>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022" h="943427">
                  <a:moveTo>
                    <a:pt x="685334" y="0"/>
                  </a:moveTo>
                  <a:lnTo>
                    <a:pt x="11078022" y="0"/>
                  </a:lnTo>
                  <a:lnTo>
                    <a:pt x="11078022" y="649332"/>
                  </a:lnTo>
                  <a:lnTo>
                    <a:pt x="10864382" y="943427"/>
                  </a:lnTo>
                  <a:lnTo>
                    <a:pt x="0" y="943427"/>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6" name="Freeform: Shape 5">
              <a:extLst>
                <a:ext uri="{FF2B5EF4-FFF2-40B4-BE49-F238E27FC236}">
                  <a16:creationId xmlns:a16="http://schemas.microsoft.com/office/drawing/2014/main" id="{ADEE6127-8B80-B482-F082-4046C5C94C04}"/>
                </a:ext>
              </a:extLst>
            </p:cNvPr>
            <p:cNvSpPr>
              <a:spLocks noGrp="1" noRot="1" noMove="1" noResize="1" noEditPoints="1" noAdjustHandles="1" noChangeArrowheads="1" noChangeShapeType="1"/>
            </p:cNvSpPr>
            <p:nvPr/>
          </p:nvSpPr>
          <p:spPr>
            <a:xfrm>
              <a:off x="9631322" y="8859556"/>
              <a:ext cx="10472779" cy="943427"/>
            </a:xfrm>
            <a:custGeom>
              <a:avLst/>
              <a:gdLst>
                <a:gd name="connsiteX0" fmla="*/ 685334 w 10472779"/>
                <a:gd name="connsiteY0" fmla="*/ 0 h 943427"/>
                <a:gd name="connsiteX1" fmla="*/ 10472779 w 10472779"/>
                <a:gd name="connsiteY1" fmla="*/ 0 h 943427"/>
                <a:gd name="connsiteX2" fmla="*/ 10472779 w 10472779"/>
                <a:gd name="connsiteY2" fmla="*/ 926588 h 943427"/>
                <a:gd name="connsiteX3" fmla="*/ 10460547 w 10472779"/>
                <a:gd name="connsiteY3" fmla="*/ 943427 h 943427"/>
                <a:gd name="connsiteX4" fmla="*/ 0 w 10472779"/>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2779" h="943427">
                  <a:moveTo>
                    <a:pt x="685334" y="0"/>
                  </a:moveTo>
                  <a:lnTo>
                    <a:pt x="10472779" y="0"/>
                  </a:lnTo>
                  <a:lnTo>
                    <a:pt x="10472779" y="926588"/>
                  </a:lnTo>
                  <a:lnTo>
                    <a:pt x="10460547" y="943427"/>
                  </a:lnTo>
                  <a:lnTo>
                    <a:pt x="0" y="943427"/>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pic>
        <p:nvPicPr>
          <p:cNvPr id="8" name="Graphic 7">
            <a:extLst>
              <a:ext uri="{FF2B5EF4-FFF2-40B4-BE49-F238E27FC236}">
                <a16:creationId xmlns:a16="http://schemas.microsoft.com/office/drawing/2014/main" id="{EC855F01-8A7D-625A-1E5A-5F0041013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825245" y="10150476"/>
            <a:ext cx="1677131" cy="706161"/>
          </a:xfrm>
          <a:prstGeom prst="rect">
            <a:avLst/>
          </a:prstGeom>
        </p:spPr>
      </p:pic>
      <p:grpSp>
        <p:nvGrpSpPr>
          <p:cNvPr id="9" name="Group 8">
            <a:extLst>
              <a:ext uri="{FF2B5EF4-FFF2-40B4-BE49-F238E27FC236}">
                <a16:creationId xmlns:a16="http://schemas.microsoft.com/office/drawing/2014/main" id="{807D9C3A-511C-5F48-77AD-7308648480DB}"/>
              </a:ext>
            </a:extLst>
          </p:cNvPr>
          <p:cNvGrpSpPr>
            <a:grpSpLocks noGrp="1" noUngrp="1" noRot="1" noMove="1" noResize="1"/>
          </p:cNvGrpSpPr>
          <p:nvPr userDrawn="1"/>
        </p:nvGrpSpPr>
        <p:grpSpPr>
          <a:xfrm>
            <a:off x="1007112" y="549275"/>
            <a:ext cx="6150133" cy="1221716"/>
            <a:chOff x="1006317" y="549275"/>
            <a:chExt cx="6150133" cy="1221716"/>
          </a:xfrm>
        </p:grpSpPr>
        <p:pic>
          <p:nvPicPr>
            <p:cNvPr id="10" name="Graphic 9">
              <a:extLst>
                <a:ext uri="{FF2B5EF4-FFF2-40B4-BE49-F238E27FC236}">
                  <a16:creationId xmlns:a16="http://schemas.microsoft.com/office/drawing/2014/main" id="{617FE752-1B06-D5B5-FDDF-228EDD94B73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6317" y="549275"/>
              <a:ext cx="880921" cy="1221716"/>
            </a:xfrm>
            <a:prstGeom prst="rect">
              <a:avLst/>
            </a:prstGeom>
          </p:spPr>
        </p:pic>
        <p:pic>
          <p:nvPicPr>
            <p:cNvPr id="11" name="Graphic 10">
              <a:extLst>
                <a:ext uri="{FF2B5EF4-FFF2-40B4-BE49-F238E27FC236}">
                  <a16:creationId xmlns:a16="http://schemas.microsoft.com/office/drawing/2014/main" id="{AA2BECFF-43C7-F43E-E32A-60ED5FE6CEAE}"/>
                </a:ext>
              </a:extLst>
            </p:cNvPr>
            <p:cNvPicPr>
              <a:picLocks noGrp="1" noRot="1" noChangeAspect="1" noMove="1" noResize="1" noEditPoints="1" noAdjustHandles="1" noChangeArrowheads="1" noChangeShapeType="1" noCrop="1"/>
            </p:cNvPicPr>
            <p:nvPr/>
          </p:nvPicPr>
          <p:blipFill>
            <a:blip r:embed="rId6" cstate="print">
              <a:extLst>
                <a:ext uri="{96DAC541-7B7A-43D3-8B79-37D633B846F1}">
                  <asvg:svgBlip xmlns:asvg="http://schemas.microsoft.com/office/drawing/2016/SVG/main" r:embed="rId7"/>
                </a:ext>
              </a:extLst>
            </a:blip>
            <a:stretch>
              <a:fillRect/>
            </a:stretch>
          </p:blipFill>
          <p:spPr>
            <a:xfrm>
              <a:off x="2203450" y="781299"/>
              <a:ext cx="4953000" cy="911044"/>
            </a:xfrm>
            <a:prstGeom prst="rect">
              <a:avLst/>
            </a:prstGeom>
          </p:spPr>
        </p:pic>
      </p:grpSp>
      <p:grpSp>
        <p:nvGrpSpPr>
          <p:cNvPr id="12" name="Group 11">
            <a:extLst>
              <a:ext uri="{FF2B5EF4-FFF2-40B4-BE49-F238E27FC236}">
                <a16:creationId xmlns:a16="http://schemas.microsoft.com/office/drawing/2014/main" id="{7415E24A-DB3F-4618-74E5-BB48AF25E94D}"/>
              </a:ext>
            </a:extLst>
          </p:cNvPr>
          <p:cNvGrpSpPr>
            <a:grpSpLocks noGrp="1" noUngrp="1" noRot="1" noMove="1" noResize="1"/>
          </p:cNvGrpSpPr>
          <p:nvPr userDrawn="1"/>
        </p:nvGrpSpPr>
        <p:grpSpPr>
          <a:xfrm>
            <a:off x="7438532" y="781300"/>
            <a:ext cx="12666362" cy="943427"/>
            <a:chOff x="7437738" y="781299"/>
            <a:chExt cx="12666362" cy="943427"/>
          </a:xfrm>
        </p:grpSpPr>
        <p:sp>
          <p:nvSpPr>
            <p:cNvPr id="13" name="Freeform: Shape 12">
              <a:extLst>
                <a:ext uri="{FF2B5EF4-FFF2-40B4-BE49-F238E27FC236}">
                  <a16:creationId xmlns:a16="http://schemas.microsoft.com/office/drawing/2014/main" id="{B7AEA0C1-5DEC-6941-F1B2-C68B17F0092B}"/>
                </a:ext>
              </a:extLst>
            </p:cNvPr>
            <p:cNvSpPr>
              <a:spLocks noGrp="1" noRot="1" noMove="1" noResize="1" noEditPoints="1" noAdjustHandles="1" noChangeArrowheads="1" noChangeShapeType="1"/>
            </p:cNvSpPr>
            <p:nvPr/>
          </p:nvSpPr>
          <p:spPr>
            <a:xfrm>
              <a:off x="7437738" y="781299"/>
              <a:ext cx="12666362" cy="943427"/>
            </a:xfrm>
            <a:custGeom>
              <a:avLst/>
              <a:gdLst>
                <a:gd name="connsiteX0" fmla="*/ 685333 w 12666362"/>
                <a:gd name="connsiteY0" fmla="*/ 0 h 943427"/>
                <a:gd name="connsiteX1" fmla="*/ 12666362 w 12666362"/>
                <a:gd name="connsiteY1" fmla="*/ 0 h 943427"/>
                <a:gd name="connsiteX2" fmla="*/ 12666362 w 12666362"/>
                <a:gd name="connsiteY2" fmla="*/ 554518 h 943427"/>
                <a:gd name="connsiteX3" fmla="*/ 12383846 w 12666362"/>
                <a:gd name="connsiteY3" fmla="*/ 943427 h 943427"/>
                <a:gd name="connsiteX4" fmla="*/ 0 w 12666362"/>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6362" h="943427">
                  <a:moveTo>
                    <a:pt x="685333" y="0"/>
                  </a:moveTo>
                  <a:lnTo>
                    <a:pt x="12666362" y="0"/>
                  </a:lnTo>
                  <a:lnTo>
                    <a:pt x="12666362" y="554518"/>
                  </a:lnTo>
                  <a:lnTo>
                    <a:pt x="12383846" y="943427"/>
                  </a:lnTo>
                  <a:lnTo>
                    <a:pt x="0" y="943427"/>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 name="Freeform: Shape 13">
              <a:extLst>
                <a:ext uri="{FF2B5EF4-FFF2-40B4-BE49-F238E27FC236}">
                  <a16:creationId xmlns:a16="http://schemas.microsoft.com/office/drawing/2014/main" id="{75B71AAB-82B9-ABB7-EF70-CBFB55DB0029}"/>
                </a:ext>
              </a:extLst>
            </p:cNvPr>
            <p:cNvSpPr>
              <a:spLocks noGrp="1" noRot="1" noMove="1" noResize="1" noEditPoints="1" noAdjustHandles="1" noChangeArrowheads="1" noChangeShapeType="1"/>
            </p:cNvSpPr>
            <p:nvPr/>
          </p:nvSpPr>
          <p:spPr>
            <a:xfrm>
              <a:off x="8062030" y="781299"/>
              <a:ext cx="12025939" cy="943427"/>
            </a:xfrm>
            <a:custGeom>
              <a:avLst/>
              <a:gdLst>
                <a:gd name="connsiteX0" fmla="*/ 685333 w 12025939"/>
                <a:gd name="connsiteY0" fmla="*/ 0 h 943427"/>
                <a:gd name="connsiteX1" fmla="*/ 12025939 w 12025939"/>
                <a:gd name="connsiteY1" fmla="*/ 0 h 943427"/>
                <a:gd name="connsiteX2" fmla="*/ 12025939 w 12025939"/>
                <a:gd name="connsiteY2" fmla="*/ 828319 h 943427"/>
                <a:gd name="connsiteX3" fmla="*/ 11942321 w 12025939"/>
                <a:gd name="connsiteY3" fmla="*/ 943427 h 943427"/>
                <a:gd name="connsiteX4" fmla="*/ 0 w 12025939"/>
                <a:gd name="connsiteY4" fmla="*/ 943427 h 94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5939" h="943427">
                  <a:moveTo>
                    <a:pt x="685333" y="0"/>
                  </a:moveTo>
                  <a:lnTo>
                    <a:pt x="12025939" y="0"/>
                  </a:lnTo>
                  <a:lnTo>
                    <a:pt x="12025939" y="828319"/>
                  </a:lnTo>
                  <a:lnTo>
                    <a:pt x="11942321" y="943427"/>
                  </a:lnTo>
                  <a:lnTo>
                    <a:pt x="0" y="943427"/>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5" name="Freeform: Shape 14">
              <a:extLst>
                <a:ext uri="{FF2B5EF4-FFF2-40B4-BE49-F238E27FC236}">
                  <a16:creationId xmlns:a16="http://schemas.microsoft.com/office/drawing/2014/main" id="{82CBE0D4-BDA7-0F39-FEA4-8E773BAB1736}"/>
                </a:ext>
              </a:extLst>
            </p:cNvPr>
            <p:cNvSpPr>
              <a:spLocks noGrp="1" noRot="1" noMove="1" noResize="1" noEditPoints="1" noAdjustHandles="1" noChangeArrowheads="1" noChangeShapeType="1"/>
            </p:cNvSpPr>
            <p:nvPr/>
          </p:nvSpPr>
          <p:spPr>
            <a:xfrm>
              <a:off x="8686320" y="781299"/>
              <a:ext cx="11401648" cy="943427"/>
            </a:xfrm>
            <a:custGeom>
              <a:avLst/>
              <a:gdLst>
                <a:gd name="connsiteX0" fmla="*/ 685334 w 11401648"/>
                <a:gd name="connsiteY0" fmla="*/ 0 h 943427"/>
                <a:gd name="connsiteX1" fmla="*/ 11401648 w 11401648"/>
                <a:gd name="connsiteY1" fmla="*/ 0 h 943427"/>
                <a:gd name="connsiteX2" fmla="*/ 11401648 w 11401648"/>
                <a:gd name="connsiteY2" fmla="*/ 943427 h 943427"/>
                <a:gd name="connsiteX3" fmla="*/ 0 w 11401648"/>
                <a:gd name="connsiteY3" fmla="*/ 943427 h 943427"/>
              </a:gdLst>
              <a:ahLst/>
              <a:cxnLst>
                <a:cxn ang="0">
                  <a:pos x="connsiteX0" y="connsiteY0"/>
                </a:cxn>
                <a:cxn ang="0">
                  <a:pos x="connsiteX1" y="connsiteY1"/>
                </a:cxn>
                <a:cxn ang="0">
                  <a:pos x="connsiteX2" y="connsiteY2"/>
                </a:cxn>
                <a:cxn ang="0">
                  <a:pos x="connsiteX3" y="connsiteY3"/>
                </a:cxn>
              </a:cxnLst>
              <a:rect l="l" t="t" r="r" b="b"/>
              <a:pathLst>
                <a:path w="11401648" h="943427">
                  <a:moveTo>
                    <a:pt x="685334" y="0"/>
                  </a:moveTo>
                  <a:lnTo>
                    <a:pt x="11401648" y="0"/>
                  </a:lnTo>
                  <a:lnTo>
                    <a:pt x="11401648" y="943427"/>
                  </a:lnTo>
                  <a:lnTo>
                    <a:pt x="0" y="943427"/>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16" name="Freeform: Shape 15">
            <a:extLst>
              <a:ext uri="{FF2B5EF4-FFF2-40B4-BE49-F238E27FC236}">
                <a16:creationId xmlns:a16="http://schemas.microsoft.com/office/drawing/2014/main" id="{72E474DC-71E5-A67D-70FC-A60A454DAB91}"/>
              </a:ext>
            </a:extLst>
          </p:cNvPr>
          <p:cNvSpPr>
            <a:spLocks noGrp="1" noRot="1" noMove="1" noResize="1" noEditPoints="1" noAdjustHandles="1" noChangeArrowheads="1" noChangeShapeType="1"/>
          </p:cNvSpPr>
          <p:nvPr userDrawn="1"/>
        </p:nvSpPr>
        <p:spPr>
          <a:xfrm>
            <a:off x="9214644" y="5886700"/>
            <a:ext cx="10874118" cy="2725055"/>
          </a:xfrm>
          <a:custGeom>
            <a:avLst/>
            <a:gdLst>
              <a:gd name="connsiteX0" fmla="*/ 1979562 w 10874118"/>
              <a:gd name="connsiteY0" fmla="*/ 0 h 2725055"/>
              <a:gd name="connsiteX1" fmla="*/ 10874118 w 10874118"/>
              <a:gd name="connsiteY1" fmla="*/ 0 h 2725055"/>
              <a:gd name="connsiteX2" fmla="*/ 10874118 w 10874118"/>
              <a:gd name="connsiteY2" fmla="*/ 2725055 h 2725055"/>
              <a:gd name="connsiteX3" fmla="*/ 0 w 10874118"/>
              <a:gd name="connsiteY3" fmla="*/ 2725055 h 2725055"/>
            </a:gdLst>
            <a:ahLst/>
            <a:cxnLst>
              <a:cxn ang="0">
                <a:pos x="connsiteX0" y="connsiteY0"/>
              </a:cxn>
              <a:cxn ang="0">
                <a:pos x="connsiteX1" y="connsiteY1"/>
              </a:cxn>
              <a:cxn ang="0">
                <a:pos x="connsiteX2" y="connsiteY2"/>
              </a:cxn>
              <a:cxn ang="0">
                <a:pos x="connsiteX3" y="connsiteY3"/>
              </a:cxn>
            </a:cxnLst>
            <a:rect l="l" t="t" r="r" b="b"/>
            <a:pathLst>
              <a:path w="10874118" h="2725055">
                <a:moveTo>
                  <a:pt x="1979562" y="0"/>
                </a:moveTo>
                <a:lnTo>
                  <a:pt x="10874118" y="0"/>
                </a:lnTo>
                <a:lnTo>
                  <a:pt x="10874118" y="2725055"/>
                </a:lnTo>
                <a:lnTo>
                  <a:pt x="0" y="2725055"/>
                </a:lnTo>
                <a:close/>
              </a:path>
            </a:pathLst>
          </a:cu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7" name="Picture Placeholder 16">
            <a:extLst>
              <a:ext uri="{FF2B5EF4-FFF2-40B4-BE49-F238E27FC236}">
                <a16:creationId xmlns:a16="http://schemas.microsoft.com/office/drawing/2014/main" id="{00185168-5F17-4B14-B3E9-C19023831EF3}"/>
              </a:ext>
            </a:extLst>
          </p:cNvPr>
          <p:cNvSpPr>
            <a:spLocks noGrp="1"/>
          </p:cNvSpPr>
          <p:nvPr>
            <p:ph type="pic" sz="quarter" idx="11"/>
          </p:nvPr>
        </p:nvSpPr>
        <p:spPr>
          <a:xfrm>
            <a:off x="-1" y="2006635"/>
            <a:ext cx="10791825" cy="7766035"/>
          </a:xfrm>
          <a:prstGeom prst="homePlate">
            <a:avLst>
              <a:gd name="adj" fmla="val 36611"/>
            </a:avLst>
          </a:prstGeom>
        </p:spPr>
        <p:txBody>
          <a:bodyPr/>
          <a:lstStyle/>
          <a:p>
            <a:endParaRPr lang="en-CA"/>
          </a:p>
        </p:txBody>
      </p:sp>
      <p:sp>
        <p:nvSpPr>
          <p:cNvPr id="2" name="Title 24">
            <a:extLst>
              <a:ext uri="{FF2B5EF4-FFF2-40B4-BE49-F238E27FC236}">
                <a16:creationId xmlns:a16="http://schemas.microsoft.com/office/drawing/2014/main" id="{73564122-DE92-3C06-C33C-9980EB08C2B1}"/>
              </a:ext>
            </a:extLst>
          </p:cNvPr>
          <p:cNvSpPr>
            <a:spLocks noGrp="1"/>
          </p:cNvSpPr>
          <p:nvPr>
            <p:ph type="title" hasCustomPrompt="1"/>
          </p:nvPr>
        </p:nvSpPr>
        <p:spPr>
          <a:xfrm>
            <a:off x="10617936" y="2682875"/>
            <a:ext cx="8625004" cy="1143000"/>
          </a:xfrm>
          <a:prstGeom prst="rect">
            <a:avLst/>
          </a:prstGeom>
        </p:spPr>
        <p:txBody>
          <a:bodyPr/>
          <a:lstStyle>
            <a:lvl1pPr>
              <a:defRPr sz="6600" b="1">
                <a:solidFill>
                  <a:srgbClr val="223A66"/>
                </a:solidFill>
                <a:latin typeface="Verdana" panose="020B0604030504040204" pitchFamily="34" charset="0"/>
                <a:ea typeface="Verdana" panose="020B0604030504040204" pitchFamily="34" charset="0"/>
              </a:defRPr>
            </a:lvl1pPr>
          </a:lstStyle>
          <a:p>
            <a:r>
              <a:rPr lang="en-US"/>
              <a:t>Click to edit title</a:t>
            </a:r>
            <a:endParaRPr lang="en-CA"/>
          </a:p>
        </p:txBody>
      </p:sp>
      <p:sp>
        <p:nvSpPr>
          <p:cNvPr id="7" name="Text Placeholder 31">
            <a:extLst>
              <a:ext uri="{FF2B5EF4-FFF2-40B4-BE49-F238E27FC236}">
                <a16:creationId xmlns:a16="http://schemas.microsoft.com/office/drawing/2014/main" id="{436A8119-EAF0-C0C8-5466-80B7C306EB96}"/>
              </a:ext>
            </a:extLst>
          </p:cNvPr>
          <p:cNvSpPr>
            <a:spLocks noGrp="1"/>
          </p:cNvSpPr>
          <p:nvPr>
            <p:ph type="body" sz="quarter" idx="10" hasCustomPrompt="1"/>
          </p:nvPr>
        </p:nvSpPr>
        <p:spPr>
          <a:xfrm>
            <a:off x="10648834" y="4130675"/>
            <a:ext cx="8625004" cy="762000"/>
          </a:xfrm>
          <a:prstGeom prst="rect">
            <a:avLst/>
          </a:prstGeom>
        </p:spPr>
        <p:txBody>
          <a:bodyPr/>
          <a:lstStyle>
            <a:lvl1pPr>
              <a:defRPr sz="4000">
                <a:solidFill>
                  <a:srgbClr val="223A66"/>
                </a:solidFill>
                <a:latin typeface="Verdana" panose="020B0604030504040204" pitchFamily="34" charset="0"/>
                <a:ea typeface="Verdana" panose="020B0604030504040204" pitchFamily="34" charset="0"/>
              </a:defRPr>
            </a:lvl1pPr>
          </a:lstStyle>
          <a:p>
            <a:pPr lvl="0"/>
            <a:r>
              <a:rPr lang="en-US"/>
              <a:t>Click to edit subtitle</a:t>
            </a:r>
          </a:p>
        </p:txBody>
      </p:sp>
    </p:spTree>
    <p:extLst>
      <p:ext uri="{BB962C8B-B14F-4D97-AF65-F5344CB8AC3E}">
        <p14:creationId xmlns:p14="http://schemas.microsoft.com/office/powerpoint/2010/main" val="343094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02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1FCEBEB-E3CA-31F6-53E9-966EE56BC34D}"/>
              </a:ext>
            </a:extLst>
          </p:cNvPr>
          <p:cNvSpPr>
            <a:spLocks noGrp="1" noRot="1" noMove="1" noResize="1" noEditPoints="1" noAdjustHandles="1" noChangeArrowheads="1" noChangeShapeType="1"/>
          </p:cNvSpPr>
          <p:nvPr userDrawn="1"/>
        </p:nvSpPr>
        <p:spPr>
          <a:xfrm>
            <a:off x="795" y="0"/>
            <a:ext cx="9915784" cy="11309350"/>
          </a:xfrm>
          <a:custGeom>
            <a:avLst/>
            <a:gdLst>
              <a:gd name="connsiteX0" fmla="*/ 0 w 9915784"/>
              <a:gd name="connsiteY0" fmla="*/ 0 h 11309350"/>
              <a:gd name="connsiteX1" fmla="*/ 6955007 w 9915784"/>
              <a:gd name="connsiteY1" fmla="*/ 0 h 11309350"/>
              <a:gd name="connsiteX2" fmla="*/ 9915784 w 9915784"/>
              <a:gd name="connsiteY2" fmla="*/ 5189249 h 11309350"/>
              <a:gd name="connsiteX3" fmla="*/ 6423899 w 9915784"/>
              <a:gd name="connsiteY3" fmla="*/ 11309350 h 11309350"/>
              <a:gd name="connsiteX4" fmla="*/ 0 w 9915784"/>
              <a:gd name="connsiteY4" fmla="*/ 11309350 h 1130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784" h="11309350">
                <a:moveTo>
                  <a:pt x="0" y="0"/>
                </a:moveTo>
                <a:lnTo>
                  <a:pt x="6955007" y="0"/>
                </a:lnTo>
                <a:lnTo>
                  <a:pt x="9915784" y="5189249"/>
                </a:lnTo>
                <a:lnTo>
                  <a:pt x="6423899" y="11309350"/>
                </a:lnTo>
                <a:lnTo>
                  <a:pt x="0" y="11309350"/>
                </a:lnTo>
                <a:close/>
              </a:path>
            </a:pathLst>
          </a:custGeom>
          <a:blipFill dpi="0" rotWithShape="0">
            <a:blip r:embed="rId2" cstate="email">
              <a:extLst>
                <a:ext uri="{28A0092B-C50C-407E-A947-70E740481C1C}">
                  <a14:useLocalDpi xmlns:a14="http://schemas.microsoft.com/office/drawing/2010/main"/>
                </a:ext>
              </a:extLst>
            </a:blip>
            <a:srcRect/>
            <a:stretch>
              <a:fillRect l="-47886" t="-165" r="-23194" b="16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nvGrpSpPr>
          <p:cNvPr id="21" name="Group 20">
            <a:extLst>
              <a:ext uri="{FF2B5EF4-FFF2-40B4-BE49-F238E27FC236}">
                <a16:creationId xmlns:a16="http://schemas.microsoft.com/office/drawing/2014/main" id="{99F0432C-66B0-22A3-6B56-8C8ADDAA81CC}"/>
              </a:ext>
            </a:extLst>
          </p:cNvPr>
          <p:cNvGrpSpPr>
            <a:grpSpLocks noGrp="1" noUngrp="1" noRot="1" noMove="1" noResize="1"/>
          </p:cNvGrpSpPr>
          <p:nvPr userDrawn="1"/>
        </p:nvGrpSpPr>
        <p:grpSpPr>
          <a:xfrm>
            <a:off x="14684363" y="10074275"/>
            <a:ext cx="4495173" cy="892960"/>
            <a:chOff x="881598" y="246462"/>
            <a:chExt cx="6150133" cy="1221716"/>
          </a:xfrm>
        </p:grpSpPr>
        <p:pic>
          <p:nvPicPr>
            <p:cNvPr id="22" name="Graphic 21">
              <a:extLst>
                <a:ext uri="{FF2B5EF4-FFF2-40B4-BE49-F238E27FC236}">
                  <a16:creationId xmlns:a16="http://schemas.microsoft.com/office/drawing/2014/main" id="{6DB6F33F-3663-747F-3985-A3D1C67A027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1598" y="246462"/>
              <a:ext cx="880921" cy="1221716"/>
            </a:xfrm>
            <a:prstGeom prst="rect">
              <a:avLst/>
            </a:prstGeom>
          </p:spPr>
        </p:pic>
        <p:pic>
          <p:nvPicPr>
            <p:cNvPr id="23" name="Graphic 22">
              <a:extLst>
                <a:ext uri="{FF2B5EF4-FFF2-40B4-BE49-F238E27FC236}">
                  <a16:creationId xmlns:a16="http://schemas.microsoft.com/office/drawing/2014/main" id="{9D96426F-1BCC-0F8A-F74A-F0FE8B4D4AC2}"/>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78731" y="478486"/>
              <a:ext cx="4953000" cy="911044"/>
            </a:xfrm>
            <a:prstGeom prst="rect">
              <a:avLst/>
            </a:prstGeom>
          </p:spPr>
        </p:pic>
      </p:grpSp>
      <p:grpSp>
        <p:nvGrpSpPr>
          <p:cNvPr id="24" name="Group 23">
            <a:extLst>
              <a:ext uri="{FF2B5EF4-FFF2-40B4-BE49-F238E27FC236}">
                <a16:creationId xmlns:a16="http://schemas.microsoft.com/office/drawing/2014/main" id="{AFDA5132-57FA-5CCD-EF4A-B593768CD45C}"/>
              </a:ext>
            </a:extLst>
          </p:cNvPr>
          <p:cNvGrpSpPr>
            <a:grpSpLocks noGrp="1" noUngrp="1" noRot="1" noMove="1" noResize="1"/>
          </p:cNvGrpSpPr>
          <p:nvPr userDrawn="1"/>
        </p:nvGrpSpPr>
        <p:grpSpPr>
          <a:xfrm>
            <a:off x="4333094" y="-2757"/>
            <a:ext cx="8097227" cy="11327982"/>
            <a:chOff x="4332299" y="-2757"/>
            <a:chExt cx="8097227" cy="11327982"/>
          </a:xfrm>
        </p:grpSpPr>
        <p:sp>
          <p:nvSpPr>
            <p:cNvPr id="25" name="Freeform: Shape 24">
              <a:extLst>
                <a:ext uri="{FF2B5EF4-FFF2-40B4-BE49-F238E27FC236}">
                  <a16:creationId xmlns:a16="http://schemas.microsoft.com/office/drawing/2014/main" id="{2EB3E33B-71D9-0572-B429-85395E18845B}"/>
                </a:ext>
              </a:extLst>
            </p:cNvPr>
            <p:cNvSpPr>
              <a:spLocks noGrp="1" noRot="1" noMove="1" noResize="1" noEditPoints="1" noAdjustHandles="1" noChangeArrowheads="1" noChangeShapeType="1"/>
            </p:cNvSpPr>
            <p:nvPr/>
          </p:nvSpPr>
          <p:spPr>
            <a:xfrm>
              <a:off x="6366579" y="1"/>
              <a:ext cx="5247662" cy="11325224"/>
            </a:xfrm>
            <a:custGeom>
              <a:avLst/>
              <a:gdLst>
                <a:gd name="connsiteX0" fmla="*/ 542846 w 5247662"/>
                <a:gd name="connsiteY0" fmla="*/ 0 h 11325224"/>
                <a:gd name="connsiteX1" fmla="*/ 2272191 w 5247662"/>
                <a:gd name="connsiteY1" fmla="*/ 0 h 11325224"/>
                <a:gd name="connsiteX2" fmla="*/ 5247662 w 5247662"/>
                <a:gd name="connsiteY2" fmla="*/ 5189248 h 11325224"/>
                <a:gd name="connsiteX3" fmla="*/ 1729345 w 5247662"/>
                <a:gd name="connsiteY3" fmla="*/ 11325224 h 11325224"/>
                <a:gd name="connsiteX4" fmla="*/ 0 w 5247662"/>
                <a:gd name="connsiteY4" fmla="*/ 11325224 h 11325224"/>
                <a:gd name="connsiteX5" fmla="*/ 3518316 w 5247662"/>
                <a:gd name="connsiteY5" fmla="*/ 5189248 h 1132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662" h="11325224">
                  <a:moveTo>
                    <a:pt x="542846" y="0"/>
                  </a:moveTo>
                  <a:lnTo>
                    <a:pt x="2272191" y="0"/>
                  </a:lnTo>
                  <a:lnTo>
                    <a:pt x="5247662" y="5189248"/>
                  </a:lnTo>
                  <a:lnTo>
                    <a:pt x="1729345" y="11325224"/>
                  </a:lnTo>
                  <a:lnTo>
                    <a:pt x="0" y="11325224"/>
                  </a:lnTo>
                  <a:lnTo>
                    <a:pt x="3518316" y="51892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6" name="Freeform: Shape 25">
              <a:extLst>
                <a:ext uri="{FF2B5EF4-FFF2-40B4-BE49-F238E27FC236}">
                  <a16:creationId xmlns:a16="http://schemas.microsoft.com/office/drawing/2014/main" id="{89A22EDE-07E8-65D5-611F-232B2A798766}"/>
                </a:ext>
              </a:extLst>
            </p:cNvPr>
            <p:cNvSpPr>
              <a:spLocks noGrp="1" noRot="1" noMove="1" noResize="1" noEditPoints="1" noAdjustHandles="1" noChangeArrowheads="1" noChangeShapeType="1"/>
            </p:cNvSpPr>
            <p:nvPr/>
          </p:nvSpPr>
          <p:spPr>
            <a:xfrm>
              <a:off x="6594756" y="1"/>
              <a:ext cx="5238560" cy="11309349"/>
            </a:xfrm>
            <a:custGeom>
              <a:avLst/>
              <a:gdLst>
                <a:gd name="connsiteX0" fmla="*/ 533744 w 5238560"/>
                <a:gd name="connsiteY0" fmla="*/ 0 h 11309349"/>
                <a:gd name="connsiteX1" fmla="*/ 2263088 w 5238560"/>
                <a:gd name="connsiteY1" fmla="*/ 0 h 11309349"/>
                <a:gd name="connsiteX2" fmla="*/ 5238560 w 5238560"/>
                <a:gd name="connsiteY2" fmla="*/ 5189250 h 11309349"/>
                <a:gd name="connsiteX3" fmla="*/ 1729347 w 5238560"/>
                <a:gd name="connsiteY3" fmla="*/ 11309349 h 11309349"/>
                <a:gd name="connsiteX4" fmla="*/ 0 w 5238560"/>
                <a:gd name="connsiteY4" fmla="*/ 11309349 h 11309349"/>
                <a:gd name="connsiteX5" fmla="*/ 3509214 w 5238560"/>
                <a:gd name="connsiteY5" fmla="*/ 5189250 h 1130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560" h="11309349">
                  <a:moveTo>
                    <a:pt x="533744" y="0"/>
                  </a:moveTo>
                  <a:lnTo>
                    <a:pt x="2263088" y="0"/>
                  </a:lnTo>
                  <a:lnTo>
                    <a:pt x="5238560" y="5189250"/>
                  </a:lnTo>
                  <a:lnTo>
                    <a:pt x="1729347" y="11309349"/>
                  </a:lnTo>
                  <a:lnTo>
                    <a:pt x="0" y="11309349"/>
                  </a:lnTo>
                  <a:lnTo>
                    <a:pt x="3509214" y="5189250"/>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7" name="Freeform: Shape 26">
              <a:extLst>
                <a:ext uri="{FF2B5EF4-FFF2-40B4-BE49-F238E27FC236}">
                  <a16:creationId xmlns:a16="http://schemas.microsoft.com/office/drawing/2014/main" id="{1A727614-F92B-23E7-E2DC-EDE9D94DD154}"/>
                </a:ext>
              </a:extLst>
            </p:cNvPr>
            <p:cNvSpPr>
              <a:spLocks noGrp="1" noRot="1" noMove="1" noResize="1" noEditPoints="1" noAdjustHandles="1" noChangeArrowheads="1" noChangeShapeType="1"/>
            </p:cNvSpPr>
            <p:nvPr/>
          </p:nvSpPr>
          <p:spPr>
            <a:xfrm>
              <a:off x="4332299" y="-2757"/>
              <a:ext cx="5247662" cy="11327982"/>
            </a:xfrm>
            <a:custGeom>
              <a:avLst/>
              <a:gdLst>
                <a:gd name="connsiteX0" fmla="*/ 541265 w 5247662"/>
                <a:gd name="connsiteY0" fmla="*/ 0 h 11327982"/>
                <a:gd name="connsiteX1" fmla="*/ 2270611 w 5247662"/>
                <a:gd name="connsiteY1" fmla="*/ 0 h 11327982"/>
                <a:gd name="connsiteX2" fmla="*/ 5247662 w 5247662"/>
                <a:gd name="connsiteY2" fmla="*/ 5192006 h 11327982"/>
                <a:gd name="connsiteX3" fmla="*/ 1729346 w 5247662"/>
                <a:gd name="connsiteY3" fmla="*/ 11327982 h 11327982"/>
                <a:gd name="connsiteX4" fmla="*/ 0 w 5247662"/>
                <a:gd name="connsiteY4" fmla="*/ 11327982 h 11327982"/>
                <a:gd name="connsiteX5" fmla="*/ 3518316 w 5247662"/>
                <a:gd name="connsiteY5" fmla="*/ 5192006 h 113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662" h="11327982">
                  <a:moveTo>
                    <a:pt x="541265" y="0"/>
                  </a:moveTo>
                  <a:lnTo>
                    <a:pt x="2270611" y="0"/>
                  </a:lnTo>
                  <a:lnTo>
                    <a:pt x="5247662" y="5192006"/>
                  </a:lnTo>
                  <a:lnTo>
                    <a:pt x="1729346" y="11327982"/>
                  </a:lnTo>
                  <a:lnTo>
                    <a:pt x="0" y="11327982"/>
                  </a:lnTo>
                  <a:lnTo>
                    <a:pt x="3518316" y="5192006"/>
                  </a:lnTo>
                  <a:close/>
                </a:path>
              </a:pathLst>
            </a:custGeom>
            <a:solidFill>
              <a:srgbClr val="A7A9AC">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8" name="Freeform: Shape 27">
              <a:extLst>
                <a:ext uri="{FF2B5EF4-FFF2-40B4-BE49-F238E27FC236}">
                  <a16:creationId xmlns:a16="http://schemas.microsoft.com/office/drawing/2014/main" id="{0FAB7A81-6F74-0329-D320-7F810C77351B}"/>
                </a:ext>
              </a:extLst>
            </p:cNvPr>
            <p:cNvSpPr>
              <a:spLocks noGrp="1" noRot="1" noMove="1" noResize="1" noEditPoints="1" noAdjustHandles="1" noChangeArrowheads="1" noChangeShapeType="1"/>
            </p:cNvSpPr>
            <p:nvPr/>
          </p:nvSpPr>
          <p:spPr>
            <a:xfrm>
              <a:off x="7190967" y="-2757"/>
              <a:ext cx="5238559" cy="11312107"/>
            </a:xfrm>
            <a:custGeom>
              <a:avLst/>
              <a:gdLst>
                <a:gd name="connsiteX0" fmla="*/ 532162 w 5238559"/>
                <a:gd name="connsiteY0" fmla="*/ 0 h 11312107"/>
                <a:gd name="connsiteX1" fmla="*/ 2261506 w 5238559"/>
                <a:gd name="connsiteY1" fmla="*/ 0 h 11312107"/>
                <a:gd name="connsiteX2" fmla="*/ 5238559 w 5238559"/>
                <a:gd name="connsiteY2" fmla="*/ 5192006 h 11312107"/>
                <a:gd name="connsiteX3" fmla="*/ 1729345 w 5238559"/>
                <a:gd name="connsiteY3" fmla="*/ 11312107 h 11312107"/>
                <a:gd name="connsiteX4" fmla="*/ 0 w 5238559"/>
                <a:gd name="connsiteY4" fmla="*/ 11312107 h 11312107"/>
                <a:gd name="connsiteX5" fmla="*/ 3509213 w 5238559"/>
                <a:gd name="connsiteY5" fmla="*/ 5192006 h 113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559" h="11312107">
                  <a:moveTo>
                    <a:pt x="532162" y="0"/>
                  </a:moveTo>
                  <a:lnTo>
                    <a:pt x="2261506" y="0"/>
                  </a:lnTo>
                  <a:lnTo>
                    <a:pt x="5238559" y="5192006"/>
                  </a:lnTo>
                  <a:lnTo>
                    <a:pt x="1729345" y="11312107"/>
                  </a:lnTo>
                  <a:lnTo>
                    <a:pt x="0" y="11312107"/>
                  </a:lnTo>
                  <a:lnTo>
                    <a:pt x="3509213" y="5192006"/>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grpSp>
        <p:nvGrpSpPr>
          <p:cNvPr id="29" name="Group 28">
            <a:extLst>
              <a:ext uri="{FF2B5EF4-FFF2-40B4-BE49-F238E27FC236}">
                <a16:creationId xmlns:a16="http://schemas.microsoft.com/office/drawing/2014/main" id="{6DC4204C-0DC5-D1DB-EA21-516AF5279E47}"/>
              </a:ext>
            </a:extLst>
          </p:cNvPr>
          <p:cNvGrpSpPr>
            <a:grpSpLocks noGrp="1" noUngrp="1" noRot="1" noMove="1" noResize="1"/>
          </p:cNvGrpSpPr>
          <p:nvPr userDrawn="1"/>
        </p:nvGrpSpPr>
        <p:grpSpPr>
          <a:xfrm>
            <a:off x="10089040" y="9258329"/>
            <a:ext cx="10015854" cy="575766"/>
            <a:chOff x="10088246" y="9258329"/>
            <a:chExt cx="10015854" cy="575766"/>
          </a:xfrm>
        </p:grpSpPr>
        <p:sp>
          <p:nvSpPr>
            <p:cNvPr id="30" name="Freeform: Shape 29">
              <a:extLst>
                <a:ext uri="{FF2B5EF4-FFF2-40B4-BE49-F238E27FC236}">
                  <a16:creationId xmlns:a16="http://schemas.microsoft.com/office/drawing/2014/main" id="{A3E9F882-848C-AE70-0ACD-30888243D64F}"/>
                </a:ext>
              </a:extLst>
            </p:cNvPr>
            <p:cNvSpPr>
              <a:spLocks noGrp="1" noRot="1" noMove="1" noResize="1" noEditPoints="1" noAdjustHandles="1" noChangeArrowheads="1" noChangeShapeType="1"/>
            </p:cNvSpPr>
            <p:nvPr/>
          </p:nvSpPr>
          <p:spPr>
            <a:xfrm>
              <a:off x="10088246" y="9258329"/>
              <a:ext cx="10015854" cy="575766"/>
            </a:xfrm>
            <a:custGeom>
              <a:avLst/>
              <a:gdLst>
                <a:gd name="connsiteX0" fmla="*/ 342057 w 10015854"/>
                <a:gd name="connsiteY0" fmla="*/ 0 h 575766"/>
                <a:gd name="connsiteX1" fmla="*/ 10015854 w 10015854"/>
                <a:gd name="connsiteY1" fmla="*/ 0 h 575766"/>
                <a:gd name="connsiteX2" fmla="*/ 10015854 w 10015854"/>
                <a:gd name="connsiteY2" fmla="*/ 575766 h 575766"/>
                <a:gd name="connsiteX3" fmla="*/ 0 w 10015854"/>
                <a:gd name="connsiteY3" fmla="*/ 575766 h 575766"/>
              </a:gdLst>
              <a:ahLst/>
              <a:cxnLst>
                <a:cxn ang="0">
                  <a:pos x="connsiteX0" y="connsiteY0"/>
                </a:cxn>
                <a:cxn ang="0">
                  <a:pos x="connsiteX1" y="connsiteY1"/>
                </a:cxn>
                <a:cxn ang="0">
                  <a:pos x="connsiteX2" y="connsiteY2"/>
                </a:cxn>
                <a:cxn ang="0">
                  <a:pos x="connsiteX3" y="connsiteY3"/>
                </a:cxn>
              </a:cxnLst>
              <a:rect l="l" t="t" r="r" b="b"/>
              <a:pathLst>
                <a:path w="10015854" h="575766">
                  <a:moveTo>
                    <a:pt x="342057" y="0"/>
                  </a:moveTo>
                  <a:lnTo>
                    <a:pt x="10015854" y="0"/>
                  </a:lnTo>
                  <a:lnTo>
                    <a:pt x="10015854" y="575766"/>
                  </a:lnTo>
                  <a:lnTo>
                    <a:pt x="0" y="575766"/>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solidFill>
                  <a:srgbClr val="3D6299"/>
                </a:solidFill>
              </a:endParaRPr>
            </a:p>
          </p:txBody>
        </p:sp>
        <p:sp>
          <p:nvSpPr>
            <p:cNvPr id="31" name="Freeform: Shape 30">
              <a:extLst>
                <a:ext uri="{FF2B5EF4-FFF2-40B4-BE49-F238E27FC236}">
                  <a16:creationId xmlns:a16="http://schemas.microsoft.com/office/drawing/2014/main" id="{1A3CAA8D-AA9D-E0A5-533A-718F1FDD85FF}"/>
                </a:ext>
              </a:extLst>
            </p:cNvPr>
            <p:cNvSpPr>
              <a:spLocks noGrp="1" noRot="1" noMove="1" noResize="1" noEditPoints="1" noAdjustHandles="1" noChangeArrowheads="1" noChangeShapeType="1"/>
            </p:cNvSpPr>
            <p:nvPr/>
          </p:nvSpPr>
          <p:spPr>
            <a:xfrm>
              <a:off x="10451148" y="9258329"/>
              <a:ext cx="9652952" cy="575766"/>
            </a:xfrm>
            <a:custGeom>
              <a:avLst/>
              <a:gdLst>
                <a:gd name="connsiteX0" fmla="*/ 342057 w 9652952"/>
                <a:gd name="connsiteY0" fmla="*/ 0 h 575766"/>
                <a:gd name="connsiteX1" fmla="*/ 9652952 w 9652952"/>
                <a:gd name="connsiteY1" fmla="*/ 0 h 575766"/>
                <a:gd name="connsiteX2" fmla="*/ 9652952 w 9652952"/>
                <a:gd name="connsiteY2" fmla="*/ 575766 h 575766"/>
                <a:gd name="connsiteX3" fmla="*/ 0 w 9652952"/>
                <a:gd name="connsiteY3" fmla="*/ 575766 h 575766"/>
              </a:gdLst>
              <a:ahLst/>
              <a:cxnLst>
                <a:cxn ang="0">
                  <a:pos x="connsiteX0" y="connsiteY0"/>
                </a:cxn>
                <a:cxn ang="0">
                  <a:pos x="connsiteX1" y="connsiteY1"/>
                </a:cxn>
                <a:cxn ang="0">
                  <a:pos x="connsiteX2" y="connsiteY2"/>
                </a:cxn>
                <a:cxn ang="0">
                  <a:pos x="connsiteX3" y="connsiteY3"/>
                </a:cxn>
              </a:cxnLst>
              <a:rect l="l" t="t" r="r" b="b"/>
              <a:pathLst>
                <a:path w="9652952" h="575766">
                  <a:moveTo>
                    <a:pt x="342057" y="0"/>
                  </a:moveTo>
                  <a:lnTo>
                    <a:pt x="9652952" y="0"/>
                  </a:lnTo>
                  <a:lnTo>
                    <a:pt x="9652952" y="575766"/>
                  </a:lnTo>
                  <a:lnTo>
                    <a:pt x="0" y="575766"/>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2" name="Freeform: Shape 31">
              <a:extLst>
                <a:ext uri="{FF2B5EF4-FFF2-40B4-BE49-F238E27FC236}">
                  <a16:creationId xmlns:a16="http://schemas.microsoft.com/office/drawing/2014/main" id="{88E7322D-8D83-1A82-A610-539091E5CF8A}"/>
                </a:ext>
              </a:extLst>
            </p:cNvPr>
            <p:cNvSpPr>
              <a:spLocks noGrp="1" noRot="1" noMove="1" noResize="1" noEditPoints="1" noAdjustHandles="1" noChangeArrowheads="1" noChangeShapeType="1"/>
            </p:cNvSpPr>
            <p:nvPr/>
          </p:nvSpPr>
          <p:spPr>
            <a:xfrm>
              <a:off x="10814050" y="9258329"/>
              <a:ext cx="9290050" cy="575766"/>
            </a:xfrm>
            <a:custGeom>
              <a:avLst/>
              <a:gdLst>
                <a:gd name="connsiteX0" fmla="*/ 342057 w 9290050"/>
                <a:gd name="connsiteY0" fmla="*/ 0 h 575766"/>
                <a:gd name="connsiteX1" fmla="*/ 9290050 w 9290050"/>
                <a:gd name="connsiteY1" fmla="*/ 0 h 575766"/>
                <a:gd name="connsiteX2" fmla="*/ 9290050 w 9290050"/>
                <a:gd name="connsiteY2" fmla="*/ 575766 h 575766"/>
                <a:gd name="connsiteX3" fmla="*/ 0 w 9290050"/>
                <a:gd name="connsiteY3" fmla="*/ 575766 h 575766"/>
              </a:gdLst>
              <a:ahLst/>
              <a:cxnLst>
                <a:cxn ang="0">
                  <a:pos x="connsiteX0" y="connsiteY0"/>
                </a:cxn>
                <a:cxn ang="0">
                  <a:pos x="connsiteX1" y="connsiteY1"/>
                </a:cxn>
                <a:cxn ang="0">
                  <a:pos x="connsiteX2" y="connsiteY2"/>
                </a:cxn>
                <a:cxn ang="0">
                  <a:pos x="connsiteX3" y="connsiteY3"/>
                </a:cxn>
              </a:cxnLst>
              <a:rect l="l" t="t" r="r" b="b"/>
              <a:pathLst>
                <a:path w="9290050" h="575766">
                  <a:moveTo>
                    <a:pt x="342057" y="0"/>
                  </a:moveTo>
                  <a:lnTo>
                    <a:pt x="9290050" y="0"/>
                  </a:lnTo>
                  <a:lnTo>
                    <a:pt x="9290050" y="575766"/>
                  </a:lnTo>
                  <a:lnTo>
                    <a:pt x="0" y="575766"/>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2" name="Title 24">
            <a:extLst>
              <a:ext uri="{FF2B5EF4-FFF2-40B4-BE49-F238E27FC236}">
                <a16:creationId xmlns:a16="http://schemas.microsoft.com/office/drawing/2014/main" id="{B9A045E7-9543-FFEA-39CC-C61DF6B63B95}"/>
              </a:ext>
            </a:extLst>
          </p:cNvPr>
          <p:cNvSpPr>
            <a:spLocks noGrp="1"/>
          </p:cNvSpPr>
          <p:nvPr>
            <p:ph type="title" hasCustomPrompt="1"/>
          </p:nvPr>
        </p:nvSpPr>
        <p:spPr>
          <a:xfrm>
            <a:off x="12461222" y="1311275"/>
            <a:ext cx="6800198" cy="1143000"/>
          </a:xfrm>
          <a:prstGeom prst="rect">
            <a:avLst/>
          </a:prstGeom>
        </p:spPr>
        <p:txBody>
          <a:bodyPr/>
          <a:lstStyle>
            <a:lvl1pPr>
              <a:defRPr sz="7200" b="1">
                <a:solidFill>
                  <a:srgbClr val="223A66"/>
                </a:solidFill>
                <a:latin typeface="Verdana" panose="020B0604030504040204" pitchFamily="34" charset="0"/>
                <a:ea typeface="Verdana" panose="020B0604030504040204" pitchFamily="34" charset="0"/>
              </a:defRPr>
            </a:lvl1pPr>
          </a:lstStyle>
          <a:p>
            <a:r>
              <a:rPr lang="en-US"/>
              <a:t>Click to edit title</a:t>
            </a:r>
            <a:endParaRPr lang="en-CA"/>
          </a:p>
        </p:txBody>
      </p:sp>
      <p:sp>
        <p:nvSpPr>
          <p:cNvPr id="3" name="Text Placeholder 31">
            <a:extLst>
              <a:ext uri="{FF2B5EF4-FFF2-40B4-BE49-F238E27FC236}">
                <a16:creationId xmlns:a16="http://schemas.microsoft.com/office/drawing/2014/main" id="{41263953-24F0-C0DE-8F27-59CE403E35E6}"/>
              </a:ext>
            </a:extLst>
          </p:cNvPr>
          <p:cNvSpPr>
            <a:spLocks noGrp="1"/>
          </p:cNvSpPr>
          <p:nvPr>
            <p:ph type="body" sz="quarter" idx="10" hasCustomPrompt="1"/>
          </p:nvPr>
        </p:nvSpPr>
        <p:spPr>
          <a:xfrm>
            <a:off x="12523443" y="3623795"/>
            <a:ext cx="6800198" cy="762000"/>
          </a:xfrm>
          <a:prstGeom prst="rect">
            <a:avLst/>
          </a:prstGeom>
        </p:spPr>
        <p:txBody>
          <a:bodyPr/>
          <a:lstStyle>
            <a:lvl1pPr>
              <a:defRPr sz="4000">
                <a:solidFill>
                  <a:srgbClr val="223A66"/>
                </a:solidFill>
                <a:latin typeface="Verdana" panose="020B0604030504040204" pitchFamily="34" charset="0"/>
                <a:ea typeface="Verdana" panose="020B0604030504040204" pitchFamily="34" charset="0"/>
              </a:defRPr>
            </a:lvl1pPr>
          </a:lstStyle>
          <a:p>
            <a:pPr lvl="0"/>
            <a:r>
              <a:rPr lang="en-US"/>
              <a:t>Click to edit subtitle</a:t>
            </a:r>
          </a:p>
        </p:txBody>
      </p:sp>
    </p:spTree>
    <p:extLst>
      <p:ext uri="{BB962C8B-B14F-4D97-AF65-F5344CB8AC3E}">
        <p14:creationId xmlns:p14="http://schemas.microsoft.com/office/powerpoint/2010/main" val="238717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02B">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1FCEBEB-E3CA-31F6-53E9-966EE56BC34D}"/>
              </a:ext>
            </a:extLst>
          </p:cNvPr>
          <p:cNvSpPr>
            <a:spLocks noGrp="1" noRot="1" noMove="1" noResize="1" noEditPoints="1" noAdjustHandles="1" noChangeArrowheads="1" noChangeShapeType="1"/>
          </p:cNvSpPr>
          <p:nvPr userDrawn="1"/>
        </p:nvSpPr>
        <p:spPr>
          <a:xfrm>
            <a:off x="795" y="0"/>
            <a:ext cx="9915784" cy="11309350"/>
          </a:xfrm>
          <a:custGeom>
            <a:avLst/>
            <a:gdLst>
              <a:gd name="connsiteX0" fmla="*/ 0 w 9915784"/>
              <a:gd name="connsiteY0" fmla="*/ 0 h 11309350"/>
              <a:gd name="connsiteX1" fmla="*/ 6955007 w 9915784"/>
              <a:gd name="connsiteY1" fmla="*/ 0 h 11309350"/>
              <a:gd name="connsiteX2" fmla="*/ 9915784 w 9915784"/>
              <a:gd name="connsiteY2" fmla="*/ 5189249 h 11309350"/>
              <a:gd name="connsiteX3" fmla="*/ 6423899 w 9915784"/>
              <a:gd name="connsiteY3" fmla="*/ 11309350 h 11309350"/>
              <a:gd name="connsiteX4" fmla="*/ 0 w 9915784"/>
              <a:gd name="connsiteY4" fmla="*/ 11309350 h 1130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784" h="11309350">
                <a:moveTo>
                  <a:pt x="0" y="0"/>
                </a:moveTo>
                <a:lnTo>
                  <a:pt x="6955007" y="0"/>
                </a:lnTo>
                <a:lnTo>
                  <a:pt x="9915784" y="5189249"/>
                </a:lnTo>
                <a:lnTo>
                  <a:pt x="6423899" y="11309350"/>
                </a:lnTo>
                <a:lnTo>
                  <a:pt x="0" y="11309350"/>
                </a:lnTo>
                <a:close/>
              </a:path>
            </a:pathLst>
          </a:custGeom>
          <a:blipFill dpi="0" rotWithShape="0">
            <a:blip r:embed="rId2" cstate="email">
              <a:extLst>
                <a:ext uri="{28A0092B-C50C-407E-A947-70E740481C1C}">
                  <a14:useLocalDpi xmlns:a14="http://schemas.microsoft.com/office/drawing/2010/main"/>
                </a:ext>
              </a:extLst>
            </a:blip>
            <a:srcRect/>
            <a:stretch>
              <a:fillRect l="-32340" t="-165" r="-38740" b="16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nvGrpSpPr>
          <p:cNvPr id="21" name="Group 20">
            <a:extLst>
              <a:ext uri="{FF2B5EF4-FFF2-40B4-BE49-F238E27FC236}">
                <a16:creationId xmlns:a16="http://schemas.microsoft.com/office/drawing/2014/main" id="{99F0432C-66B0-22A3-6B56-8C8ADDAA81CC}"/>
              </a:ext>
            </a:extLst>
          </p:cNvPr>
          <p:cNvGrpSpPr>
            <a:grpSpLocks noGrp="1" noUngrp="1" noRot="1" noMove="1" noResize="1"/>
          </p:cNvGrpSpPr>
          <p:nvPr userDrawn="1"/>
        </p:nvGrpSpPr>
        <p:grpSpPr>
          <a:xfrm>
            <a:off x="14684363" y="10074275"/>
            <a:ext cx="4495173" cy="892960"/>
            <a:chOff x="881598" y="246462"/>
            <a:chExt cx="6150133" cy="1221716"/>
          </a:xfrm>
        </p:grpSpPr>
        <p:pic>
          <p:nvPicPr>
            <p:cNvPr id="22" name="Graphic 21">
              <a:extLst>
                <a:ext uri="{FF2B5EF4-FFF2-40B4-BE49-F238E27FC236}">
                  <a16:creationId xmlns:a16="http://schemas.microsoft.com/office/drawing/2014/main" id="{6DB6F33F-3663-747F-3985-A3D1C67A027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1598" y="246462"/>
              <a:ext cx="880921" cy="1221716"/>
            </a:xfrm>
            <a:prstGeom prst="rect">
              <a:avLst/>
            </a:prstGeom>
          </p:spPr>
        </p:pic>
        <p:pic>
          <p:nvPicPr>
            <p:cNvPr id="23" name="Graphic 22">
              <a:extLst>
                <a:ext uri="{FF2B5EF4-FFF2-40B4-BE49-F238E27FC236}">
                  <a16:creationId xmlns:a16="http://schemas.microsoft.com/office/drawing/2014/main" id="{9D96426F-1BCC-0F8A-F74A-F0FE8B4D4AC2}"/>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78731" y="478486"/>
              <a:ext cx="4953000" cy="911044"/>
            </a:xfrm>
            <a:prstGeom prst="rect">
              <a:avLst/>
            </a:prstGeom>
          </p:spPr>
        </p:pic>
      </p:grpSp>
      <p:grpSp>
        <p:nvGrpSpPr>
          <p:cNvPr id="24" name="Group 23">
            <a:extLst>
              <a:ext uri="{FF2B5EF4-FFF2-40B4-BE49-F238E27FC236}">
                <a16:creationId xmlns:a16="http://schemas.microsoft.com/office/drawing/2014/main" id="{AFDA5132-57FA-5CCD-EF4A-B593768CD45C}"/>
              </a:ext>
            </a:extLst>
          </p:cNvPr>
          <p:cNvGrpSpPr>
            <a:grpSpLocks noGrp="1" noUngrp="1" noRot="1" noMove="1" noResize="1"/>
          </p:cNvGrpSpPr>
          <p:nvPr userDrawn="1"/>
        </p:nvGrpSpPr>
        <p:grpSpPr>
          <a:xfrm>
            <a:off x="4333094" y="-2757"/>
            <a:ext cx="8097227" cy="11327982"/>
            <a:chOff x="4332299" y="-2757"/>
            <a:chExt cx="8097227" cy="11327982"/>
          </a:xfrm>
        </p:grpSpPr>
        <p:sp>
          <p:nvSpPr>
            <p:cNvPr id="25" name="Freeform: Shape 24">
              <a:extLst>
                <a:ext uri="{FF2B5EF4-FFF2-40B4-BE49-F238E27FC236}">
                  <a16:creationId xmlns:a16="http://schemas.microsoft.com/office/drawing/2014/main" id="{2EB3E33B-71D9-0572-B429-85395E18845B}"/>
                </a:ext>
              </a:extLst>
            </p:cNvPr>
            <p:cNvSpPr>
              <a:spLocks noGrp="1" noRot="1" noMove="1" noResize="1" noEditPoints="1" noAdjustHandles="1" noChangeArrowheads="1" noChangeShapeType="1"/>
            </p:cNvSpPr>
            <p:nvPr/>
          </p:nvSpPr>
          <p:spPr>
            <a:xfrm>
              <a:off x="6366579" y="1"/>
              <a:ext cx="5247662" cy="11325224"/>
            </a:xfrm>
            <a:custGeom>
              <a:avLst/>
              <a:gdLst>
                <a:gd name="connsiteX0" fmla="*/ 542846 w 5247662"/>
                <a:gd name="connsiteY0" fmla="*/ 0 h 11325224"/>
                <a:gd name="connsiteX1" fmla="*/ 2272191 w 5247662"/>
                <a:gd name="connsiteY1" fmla="*/ 0 h 11325224"/>
                <a:gd name="connsiteX2" fmla="*/ 5247662 w 5247662"/>
                <a:gd name="connsiteY2" fmla="*/ 5189248 h 11325224"/>
                <a:gd name="connsiteX3" fmla="*/ 1729345 w 5247662"/>
                <a:gd name="connsiteY3" fmla="*/ 11325224 h 11325224"/>
                <a:gd name="connsiteX4" fmla="*/ 0 w 5247662"/>
                <a:gd name="connsiteY4" fmla="*/ 11325224 h 11325224"/>
                <a:gd name="connsiteX5" fmla="*/ 3518316 w 5247662"/>
                <a:gd name="connsiteY5" fmla="*/ 5189248 h 1132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662" h="11325224">
                  <a:moveTo>
                    <a:pt x="542846" y="0"/>
                  </a:moveTo>
                  <a:lnTo>
                    <a:pt x="2272191" y="0"/>
                  </a:lnTo>
                  <a:lnTo>
                    <a:pt x="5247662" y="5189248"/>
                  </a:lnTo>
                  <a:lnTo>
                    <a:pt x="1729345" y="11325224"/>
                  </a:lnTo>
                  <a:lnTo>
                    <a:pt x="0" y="11325224"/>
                  </a:lnTo>
                  <a:lnTo>
                    <a:pt x="3518316" y="51892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6" name="Freeform: Shape 25">
              <a:extLst>
                <a:ext uri="{FF2B5EF4-FFF2-40B4-BE49-F238E27FC236}">
                  <a16:creationId xmlns:a16="http://schemas.microsoft.com/office/drawing/2014/main" id="{89A22EDE-07E8-65D5-611F-232B2A798766}"/>
                </a:ext>
              </a:extLst>
            </p:cNvPr>
            <p:cNvSpPr>
              <a:spLocks noGrp="1" noRot="1" noMove="1" noResize="1" noEditPoints="1" noAdjustHandles="1" noChangeArrowheads="1" noChangeShapeType="1"/>
            </p:cNvSpPr>
            <p:nvPr/>
          </p:nvSpPr>
          <p:spPr>
            <a:xfrm>
              <a:off x="6594756" y="1"/>
              <a:ext cx="5238560" cy="11309349"/>
            </a:xfrm>
            <a:custGeom>
              <a:avLst/>
              <a:gdLst>
                <a:gd name="connsiteX0" fmla="*/ 533744 w 5238560"/>
                <a:gd name="connsiteY0" fmla="*/ 0 h 11309349"/>
                <a:gd name="connsiteX1" fmla="*/ 2263088 w 5238560"/>
                <a:gd name="connsiteY1" fmla="*/ 0 h 11309349"/>
                <a:gd name="connsiteX2" fmla="*/ 5238560 w 5238560"/>
                <a:gd name="connsiteY2" fmla="*/ 5189250 h 11309349"/>
                <a:gd name="connsiteX3" fmla="*/ 1729347 w 5238560"/>
                <a:gd name="connsiteY3" fmla="*/ 11309349 h 11309349"/>
                <a:gd name="connsiteX4" fmla="*/ 0 w 5238560"/>
                <a:gd name="connsiteY4" fmla="*/ 11309349 h 11309349"/>
                <a:gd name="connsiteX5" fmla="*/ 3509214 w 5238560"/>
                <a:gd name="connsiteY5" fmla="*/ 5189250 h 1130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560" h="11309349">
                  <a:moveTo>
                    <a:pt x="533744" y="0"/>
                  </a:moveTo>
                  <a:lnTo>
                    <a:pt x="2263088" y="0"/>
                  </a:lnTo>
                  <a:lnTo>
                    <a:pt x="5238560" y="5189250"/>
                  </a:lnTo>
                  <a:lnTo>
                    <a:pt x="1729347" y="11309349"/>
                  </a:lnTo>
                  <a:lnTo>
                    <a:pt x="0" y="11309349"/>
                  </a:lnTo>
                  <a:lnTo>
                    <a:pt x="3509214" y="5189250"/>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7" name="Freeform: Shape 26">
              <a:extLst>
                <a:ext uri="{FF2B5EF4-FFF2-40B4-BE49-F238E27FC236}">
                  <a16:creationId xmlns:a16="http://schemas.microsoft.com/office/drawing/2014/main" id="{1A727614-F92B-23E7-E2DC-EDE9D94DD154}"/>
                </a:ext>
              </a:extLst>
            </p:cNvPr>
            <p:cNvSpPr>
              <a:spLocks noGrp="1" noRot="1" noMove="1" noResize="1" noEditPoints="1" noAdjustHandles="1" noChangeArrowheads="1" noChangeShapeType="1"/>
            </p:cNvSpPr>
            <p:nvPr/>
          </p:nvSpPr>
          <p:spPr>
            <a:xfrm>
              <a:off x="4332299" y="-2757"/>
              <a:ext cx="5247662" cy="11327982"/>
            </a:xfrm>
            <a:custGeom>
              <a:avLst/>
              <a:gdLst>
                <a:gd name="connsiteX0" fmla="*/ 541265 w 5247662"/>
                <a:gd name="connsiteY0" fmla="*/ 0 h 11327982"/>
                <a:gd name="connsiteX1" fmla="*/ 2270611 w 5247662"/>
                <a:gd name="connsiteY1" fmla="*/ 0 h 11327982"/>
                <a:gd name="connsiteX2" fmla="*/ 5247662 w 5247662"/>
                <a:gd name="connsiteY2" fmla="*/ 5192006 h 11327982"/>
                <a:gd name="connsiteX3" fmla="*/ 1729346 w 5247662"/>
                <a:gd name="connsiteY3" fmla="*/ 11327982 h 11327982"/>
                <a:gd name="connsiteX4" fmla="*/ 0 w 5247662"/>
                <a:gd name="connsiteY4" fmla="*/ 11327982 h 11327982"/>
                <a:gd name="connsiteX5" fmla="*/ 3518316 w 5247662"/>
                <a:gd name="connsiteY5" fmla="*/ 5192006 h 113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662" h="11327982">
                  <a:moveTo>
                    <a:pt x="541265" y="0"/>
                  </a:moveTo>
                  <a:lnTo>
                    <a:pt x="2270611" y="0"/>
                  </a:lnTo>
                  <a:lnTo>
                    <a:pt x="5247662" y="5192006"/>
                  </a:lnTo>
                  <a:lnTo>
                    <a:pt x="1729346" y="11327982"/>
                  </a:lnTo>
                  <a:lnTo>
                    <a:pt x="0" y="11327982"/>
                  </a:lnTo>
                  <a:lnTo>
                    <a:pt x="3518316" y="5192006"/>
                  </a:lnTo>
                  <a:close/>
                </a:path>
              </a:pathLst>
            </a:custGeom>
            <a:solidFill>
              <a:srgbClr val="A7A9AC">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8" name="Freeform: Shape 27">
              <a:extLst>
                <a:ext uri="{FF2B5EF4-FFF2-40B4-BE49-F238E27FC236}">
                  <a16:creationId xmlns:a16="http://schemas.microsoft.com/office/drawing/2014/main" id="{0FAB7A81-6F74-0329-D320-7F810C77351B}"/>
                </a:ext>
              </a:extLst>
            </p:cNvPr>
            <p:cNvSpPr>
              <a:spLocks noGrp="1" noRot="1" noMove="1" noResize="1" noEditPoints="1" noAdjustHandles="1" noChangeArrowheads="1" noChangeShapeType="1"/>
            </p:cNvSpPr>
            <p:nvPr/>
          </p:nvSpPr>
          <p:spPr>
            <a:xfrm>
              <a:off x="7190967" y="-2757"/>
              <a:ext cx="5238559" cy="11312107"/>
            </a:xfrm>
            <a:custGeom>
              <a:avLst/>
              <a:gdLst>
                <a:gd name="connsiteX0" fmla="*/ 532162 w 5238559"/>
                <a:gd name="connsiteY0" fmla="*/ 0 h 11312107"/>
                <a:gd name="connsiteX1" fmla="*/ 2261506 w 5238559"/>
                <a:gd name="connsiteY1" fmla="*/ 0 h 11312107"/>
                <a:gd name="connsiteX2" fmla="*/ 5238559 w 5238559"/>
                <a:gd name="connsiteY2" fmla="*/ 5192006 h 11312107"/>
                <a:gd name="connsiteX3" fmla="*/ 1729345 w 5238559"/>
                <a:gd name="connsiteY3" fmla="*/ 11312107 h 11312107"/>
                <a:gd name="connsiteX4" fmla="*/ 0 w 5238559"/>
                <a:gd name="connsiteY4" fmla="*/ 11312107 h 11312107"/>
                <a:gd name="connsiteX5" fmla="*/ 3509213 w 5238559"/>
                <a:gd name="connsiteY5" fmla="*/ 5192006 h 113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559" h="11312107">
                  <a:moveTo>
                    <a:pt x="532162" y="0"/>
                  </a:moveTo>
                  <a:lnTo>
                    <a:pt x="2261506" y="0"/>
                  </a:lnTo>
                  <a:lnTo>
                    <a:pt x="5238559" y="5192006"/>
                  </a:lnTo>
                  <a:lnTo>
                    <a:pt x="1729345" y="11312107"/>
                  </a:lnTo>
                  <a:lnTo>
                    <a:pt x="0" y="11312107"/>
                  </a:lnTo>
                  <a:lnTo>
                    <a:pt x="3509213" y="5192006"/>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grpSp>
        <p:nvGrpSpPr>
          <p:cNvPr id="29" name="Group 28">
            <a:extLst>
              <a:ext uri="{FF2B5EF4-FFF2-40B4-BE49-F238E27FC236}">
                <a16:creationId xmlns:a16="http://schemas.microsoft.com/office/drawing/2014/main" id="{6DC4204C-0DC5-D1DB-EA21-516AF5279E47}"/>
              </a:ext>
            </a:extLst>
          </p:cNvPr>
          <p:cNvGrpSpPr>
            <a:grpSpLocks noGrp="1" noUngrp="1" noRot="1" noMove="1" noResize="1"/>
          </p:cNvGrpSpPr>
          <p:nvPr userDrawn="1"/>
        </p:nvGrpSpPr>
        <p:grpSpPr>
          <a:xfrm>
            <a:off x="10089040" y="9258329"/>
            <a:ext cx="10015854" cy="575766"/>
            <a:chOff x="10088246" y="9258329"/>
            <a:chExt cx="10015854" cy="575766"/>
          </a:xfrm>
        </p:grpSpPr>
        <p:sp>
          <p:nvSpPr>
            <p:cNvPr id="30" name="Freeform: Shape 29">
              <a:extLst>
                <a:ext uri="{FF2B5EF4-FFF2-40B4-BE49-F238E27FC236}">
                  <a16:creationId xmlns:a16="http://schemas.microsoft.com/office/drawing/2014/main" id="{A3E9F882-848C-AE70-0ACD-30888243D64F}"/>
                </a:ext>
              </a:extLst>
            </p:cNvPr>
            <p:cNvSpPr>
              <a:spLocks noGrp="1" noRot="1" noMove="1" noResize="1" noEditPoints="1" noAdjustHandles="1" noChangeArrowheads="1" noChangeShapeType="1"/>
            </p:cNvSpPr>
            <p:nvPr/>
          </p:nvSpPr>
          <p:spPr>
            <a:xfrm>
              <a:off x="10088246" y="9258329"/>
              <a:ext cx="10015854" cy="575766"/>
            </a:xfrm>
            <a:custGeom>
              <a:avLst/>
              <a:gdLst>
                <a:gd name="connsiteX0" fmla="*/ 342057 w 10015854"/>
                <a:gd name="connsiteY0" fmla="*/ 0 h 575766"/>
                <a:gd name="connsiteX1" fmla="*/ 10015854 w 10015854"/>
                <a:gd name="connsiteY1" fmla="*/ 0 h 575766"/>
                <a:gd name="connsiteX2" fmla="*/ 10015854 w 10015854"/>
                <a:gd name="connsiteY2" fmla="*/ 575766 h 575766"/>
                <a:gd name="connsiteX3" fmla="*/ 0 w 10015854"/>
                <a:gd name="connsiteY3" fmla="*/ 575766 h 575766"/>
              </a:gdLst>
              <a:ahLst/>
              <a:cxnLst>
                <a:cxn ang="0">
                  <a:pos x="connsiteX0" y="connsiteY0"/>
                </a:cxn>
                <a:cxn ang="0">
                  <a:pos x="connsiteX1" y="connsiteY1"/>
                </a:cxn>
                <a:cxn ang="0">
                  <a:pos x="connsiteX2" y="connsiteY2"/>
                </a:cxn>
                <a:cxn ang="0">
                  <a:pos x="connsiteX3" y="connsiteY3"/>
                </a:cxn>
              </a:cxnLst>
              <a:rect l="l" t="t" r="r" b="b"/>
              <a:pathLst>
                <a:path w="10015854" h="575766">
                  <a:moveTo>
                    <a:pt x="342057" y="0"/>
                  </a:moveTo>
                  <a:lnTo>
                    <a:pt x="10015854" y="0"/>
                  </a:lnTo>
                  <a:lnTo>
                    <a:pt x="10015854" y="575766"/>
                  </a:lnTo>
                  <a:lnTo>
                    <a:pt x="0" y="575766"/>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solidFill>
                  <a:srgbClr val="3D6299"/>
                </a:solidFill>
              </a:endParaRPr>
            </a:p>
          </p:txBody>
        </p:sp>
        <p:sp>
          <p:nvSpPr>
            <p:cNvPr id="31" name="Freeform: Shape 30">
              <a:extLst>
                <a:ext uri="{FF2B5EF4-FFF2-40B4-BE49-F238E27FC236}">
                  <a16:creationId xmlns:a16="http://schemas.microsoft.com/office/drawing/2014/main" id="{1A3CAA8D-AA9D-E0A5-533A-718F1FDD85FF}"/>
                </a:ext>
              </a:extLst>
            </p:cNvPr>
            <p:cNvSpPr>
              <a:spLocks noGrp="1" noRot="1" noMove="1" noResize="1" noEditPoints="1" noAdjustHandles="1" noChangeArrowheads="1" noChangeShapeType="1"/>
            </p:cNvSpPr>
            <p:nvPr/>
          </p:nvSpPr>
          <p:spPr>
            <a:xfrm>
              <a:off x="10451148" y="9258329"/>
              <a:ext cx="9652952" cy="575766"/>
            </a:xfrm>
            <a:custGeom>
              <a:avLst/>
              <a:gdLst>
                <a:gd name="connsiteX0" fmla="*/ 342057 w 9652952"/>
                <a:gd name="connsiteY0" fmla="*/ 0 h 575766"/>
                <a:gd name="connsiteX1" fmla="*/ 9652952 w 9652952"/>
                <a:gd name="connsiteY1" fmla="*/ 0 h 575766"/>
                <a:gd name="connsiteX2" fmla="*/ 9652952 w 9652952"/>
                <a:gd name="connsiteY2" fmla="*/ 575766 h 575766"/>
                <a:gd name="connsiteX3" fmla="*/ 0 w 9652952"/>
                <a:gd name="connsiteY3" fmla="*/ 575766 h 575766"/>
              </a:gdLst>
              <a:ahLst/>
              <a:cxnLst>
                <a:cxn ang="0">
                  <a:pos x="connsiteX0" y="connsiteY0"/>
                </a:cxn>
                <a:cxn ang="0">
                  <a:pos x="connsiteX1" y="connsiteY1"/>
                </a:cxn>
                <a:cxn ang="0">
                  <a:pos x="connsiteX2" y="connsiteY2"/>
                </a:cxn>
                <a:cxn ang="0">
                  <a:pos x="connsiteX3" y="connsiteY3"/>
                </a:cxn>
              </a:cxnLst>
              <a:rect l="l" t="t" r="r" b="b"/>
              <a:pathLst>
                <a:path w="9652952" h="575766">
                  <a:moveTo>
                    <a:pt x="342057" y="0"/>
                  </a:moveTo>
                  <a:lnTo>
                    <a:pt x="9652952" y="0"/>
                  </a:lnTo>
                  <a:lnTo>
                    <a:pt x="9652952" y="575766"/>
                  </a:lnTo>
                  <a:lnTo>
                    <a:pt x="0" y="575766"/>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2" name="Freeform: Shape 31">
              <a:extLst>
                <a:ext uri="{FF2B5EF4-FFF2-40B4-BE49-F238E27FC236}">
                  <a16:creationId xmlns:a16="http://schemas.microsoft.com/office/drawing/2014/main" id="{88E7322D-8D83-1A82-A610-539091E5CF8A}"/>
                </a:ext>
              </a:extLst>
            </p:cNvPr>
            <p:cNvSpPr>
              <a:spLocks noGrp="1" noRot="1" noMove="1" noResize="1" noEditPoints="1" noAdjustHandles="1" noChangeArrowheads="1" noChangeShapeType="1"/>
            </p:cNvSpPr>
            <p:nvPr/>
          </p:nvSpPr>
          <p:spPr>
            <a:xfrm>
              <a:off x="10814050" y="9258329"/>
              <a:ext cx="9290050" cy="575766"/>
            </a:xfrm>
            <a:custGeom>
              <a:avLst/>
              <a:gdLst>
                <a:gd name="connsiteX0" fmla="*/ 342057 w 9290050"/>
                <a:gd name="connsiteY0" fmla="*/ 0 h 575766"/>
                <a:gd name="connsiteX1" fmla="*/ 9290050 w 9290050"/>
                <a:gd name="connsiteY1" fmla="*/ 0 h 575766"/>
                <a:gd name="connsiteX2" fmla="*/ 9290050 w 9290050"/>
                <a:gd name="connsiteY2" fmla="*/ 575766 h 575766"/>
                <a:gd name="connsiteX3" fmla="*/ 0 w 9290050"/>
                <a:gd name="connsiteY3" fmla="*/ 575766 h 575766"/>
              </a:gdLst>
              <a:ahLst/>
              <a:cxnLst>
                <a:cxn ang="0">
                  <a:pos x="connsiteX0" y="connsiteY0"/>
                </a:cxn>
                <a:cxn ang="0">
                  <a:pos x="connsiteX1" y="connsiteY1"/>
                </a:cxn>
                <a:cxn ang="0">
                  <a:pos x="connsiteX2" y="connsiteY2"/>
                </a:cxn>
                <a:cxn ang="0">
                  <a:pos x="connsiteX3" y="connsiteY3"/>
                </a:cxn>
              </a:cxnLst>
              <a:rect l="l" t="t" r="r" b="b"/>
              <a:pathLst>
                <a:path w="9290050" h="575766">
                  <a:moveTo>
                    <a:pt x="342057" y="0"/>
                  </a:moveTo>
                  <a:lnTo>
                    <a:pt x="9290050" y="0"/>
                  </a:lnTo>
                  <a:lnTo>
                    <a:pt x="9290050" y="575766"/>
                  </a:lnTo>
                  <a:lnTo>
                    <a:pt x="0" y="575766"/>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2" name="Title 24">
            <a:extLst>
              <a:ext uri="{FF2B5EF4-FFF2-40B4-BE49-F238E27FC236}">
                <a16:creationId xmlns:a16="http://schemas.microsoft.com/office/drawing/2014/main" id="{B9A045E7-9543-FFEA-39CC-C61DF6B63B95}"/>
              </a:ext>
            </a:extLst>
          </p:cNvPr>
          <p:cNvSpPr>
            <a:spLocks noGrp="1"/>
          </p:cNvSpPr>
          <p:nvPr>
            <p:ph type="title" hasCustomPrompt="1"/>
          </p:nvPr>
        </p:nvSpPr>
        <p:spPr>
          <a:xfrm>
            <a:off x="12461222" y="1311275"/>
            <a:ext cx="6800198" cy="1143000"/>
          </a:xfrm>
          <a:prstGeom prst="rect">
            <a:avLst/>
          </a:prstGeom>
        </p:spPr>
        <p:txBody>
          <a:bodyPr/>
          <a:lstStyle>
            <a:lvl1pPr>
              <a:defRPr sz="7200" b="1">
                <a:solidFill>
                  <a:srgbClr val="223A66"/>
                </a:solidFill>
                <a:latin typeface="Verdana" panose="020B0604030504040204" pitchFamily="34" charset="0"/>
                <a:ea typeface="Verdana" panose="020B0604030504040204" pitchFamily="34" charset="0"/>
              </a:defRPr>
            </a:lvl1pPr>
          </a:lstStyle>
          <a:p>
            <a:r>
              <a:rPr lang="en-US"/>
              <a:t>Click to edit title</a:t>
            </a:r>
            <a:endParaRPr lang="en-CA"/>
          </a:p>
        </p:txBody>
      </p:sp>
      <p:sp>
        <p:nvSpPr>
          <p:cNvPr id="3" name="Text Placeholder 31">
            <a:extLst>
              <a:ext uri="{FF2B5EF4-FFF2-40B4-BE49-F238E27FC236}">
                <a16:creationId xmlns:a16="http://schemas.microsoft.com/office/drawing/2014/main" id="{41263953-24F0-C0DE-8F27-59CE403E35E6}"/>
              </a:ext>
            </a:extLst>
          </p:cNvPr>
          <p:cNvSpPr>
            <a:spLocks noGrp="1"/>
          </p:cNvSpPr>
          <p:nvPr>
            <p:ph type="body" sz="quarter" idx="10" hasCustomPrompt="1"/>
          </p:nvPr>
        </p:nvSpPr>
        <p:spPr>
          <a:xfrm>
            <a:off x="12523443" y="3623795"/>
            <a:ext cx="6800198" cy="762000"/>
          </a:xfrm>
          <a:prstGeom prst="rect">
            <a:avLst/>
          </a:prstGeom>
        </p:spPr>
        <p:txBody>
          <a:bodyPr/>
          <a:lstStyle>
            <a:lvl1pPr>
              <a:defRPr sz="4000">
                <a:solidFill>
                  <a:srgbClr val="223A66"/>
                </a:solidFill>
                <a:latin typeface="Verdana" panose="020B0604030504040204" pitchFamily="34" charset="0"/>
                <a:ea typeface="Verdana" panose="020B0604030504040204" pitchFamily="34" charset="0"/>
              </a:defRPr>
            </a:lvl1pPr>
          </a:lstStyle>
          <a:p>
            <a:pPr lvl="0"/>
            <a:r>
              <a:rPr lang="en-US"/>
              <a:t>Click to edit subtitle</a:t>
            </a:r>
          </a:p>
        </p:txBody>
      </p:sp>
    </p:spTree>
    <p:extLst>
      <p:ext uri="{BB962C8B-B14F-4D97-AF65-F5344CB8AC3E}">
        <p14:creationId xmlns:p14="http://schemas.microsoft.com/office/powerpoint/2010/main" val="147815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02 - Insert Photo">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99F0432C-66B0-22A3-6B56-8C8ADDAA81CC}"/>
              </a:ext>
            </a:extLst>
          </p:cNvPr>
          <p:cNvGrpSpPr>
            <a:grpSpLocks noGrp="1" noUngrp="1" noRot="1" noMove="1" noResize="1"/>
          </p:cNvGrpSpPr>
          <p:nvPr userDrawn="1"/>
        </p:nvGrpSpPr>
        <p:grpSpPr>
          <a:xfrm>
            <a:off x="14684363" y="10074275"/>
            <a:ext cx="4495173" cy="892960"/>
            <a:chOff x="881598" y="246462"/>
            <a:chExt cx="6150133" cy="1221716"/>
          </a:xfrm>
        </p:grpSpPr>
        <p:pic>
          <p:nvPicPr>
            <p:cNvPr id="22" name="Graphic 21">
              <a:extLst>
                <a:ext uri="{FF2B5EF4-FFF2-40B4-BE49-F238E27FC236}">
                  <a16:creationId xmlns:a16="http://schemas.microsoft.com/office/drawing/2014/main" id="{6DB6F33F-3663-747F-3985-A3D1C67A027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1598" y="246462"/>
              <a:ext cx="880921" cy="1221716"/>
            </a:xfrm>
            <a:prstGeom prst="rect">
              <a:avLst/>
            </a:prstGeom>
          </p:spPr>
        </p:pic>
        <p:pic>
          <p:nvPicPr>
            <p:cNvPr id="23" name="Graphic 22">
              <a:extLst>
                <a:ext uri="{FF2B5EF4-FFF2-40B4-BE49-F238E27FC236}">
                  <a16:creationId xmlns:a16="http://schemas.microsoft.com/office/drawing/2014/main" id="{9D96426F-1BCC-0F8A-F74A-F0FE8B4D4AC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78731" y="478486"/>
              <a:ext cx="4953000" cy="911044"/>
            </a:xfrm>
            <a:prstGeom prst="rect">
              <a:avLst/>
            </a:prstGeom>
          </p:spPr>
        </p:pic>
      </p:grpSp>
      <p:grpSp>
        <p:nvGrpSpPr>
          <p:cNvPr id="24" name="Group 23">
            <a:extLst>
              <a:ext uri="{FF2B5EF4-FFF2-40B4-BE49-F238E27FC236}">
                <a16:creationId xmlns:a16="http://schemas.microsoft.com/office/drawing/2014/main" id="{AFDA5132-57FA-5CCD-EF4A-B593768CD45C}"/>
              </a:ext>
            </a:extLst>
          </p:cNvPr>
          <p:cNvGrpSpPr>
            <a:grpSpLocks noGrp="1" noUngrp="1" noRot="1" noMove="1" noResize="1"/>
          </p:cNvGrpSpPr>
          <p:nvPr userDrawn="1"/>
        </p:nvGrpSpPr>
        <p:grpSpPr>
          <a:xfrm>
            <a:off x="4333094" y="-2757"/>
            <a:ext cx="8097227" cy="11327982"/>
            <a:chOff x="4332299" y="-2757"/>
            <a:chExt cx="8097227" cy="11327982"/>
          </a:xfrm>
        </p:grpSpPr>
        <p:sp>
          <p:nvSpPr>
            <p:cNvPr id="25" name="Freeform: Shape 24">
              <a:extLst>
                <a:ext uri="{FF2B5EF4-FFF2-40B4-BE49-F238E27FC236}">
                  <a16:creationId xmlns:a16="http://schemas.microsoft.com/office/drawing/2014/main" id="{2EB3E33B-71D9-0572-B429-85395E18845B}"/>
                </a:ext>
              </a:extLst>
            </p:cNvPr>
            <p:cNvSpPr>
              <a:spLocks noGrp="1" noRot="1" noMove="1" noResize="1" noEditPoints="1" noAdjustHandles="1" noChangeArrowheads="1" noChangeShapeType="1"/>
            </p:cNvSpPr>
            <p:nvPr/>
          </p:nvSpPr>
          <p:spPr>
            <a:xfrm>
              <a:off x="6366579" y="1"/>
              <a:ext cx="5247662" cy="11325224"/>
            </a:xfrm>
            <a:custGeom>
              <a:avLst/>
              <a:gdLst>
                <a:gd name="connsiteX0" fmla="*/ 542846 w 5247662"/>
                <a:gd name="connsiteY0" fmla="*/ 0 h 11325224"/>
                <a:gd name="connsiteX1" fmla="*/ 2272191 w 5247662"/>
                <a:gd name="connsiteY1" fmla="*/ 0 h 11325224"/>
                <a:gd name="connsiteX2" fmla="*/ 5247662 w 5247662"/>
                <a:gd name="connsiteY2" fmla="*/ 5189248 h 11325224"/>
                <a:gd name="connsiteX3" fmla="*/ 1729345 w 5247662"/>
                <a:gd name="connsiteY3" fmla="*/ 11325224 h 11325224"/>
                <a:gd name="connsiteX4" fmla="*/ 0 w 5247662"/>
                <a:gd name="connsiteY4" fmla="*/ 11325224 h 11325224"/>
                <a:gd name="connsiteX5" fmla="*/ 3518316 w 5247662"/>
                <a:gd name="connsiteY5" fmla="*/ 5189248 h 1132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662" h="11325224">
                  <a:moveTo>
                    <a:pt x="542846" y="0"/>
                  </a:moveTo>
                  <a:lnTo>
                    <a:pt x="2272191" y="0"/>
                  </a:lnTo>
                  <a:lnTo>
                    <a:pt x="5247662" y="5189248"/>
                  </a:lnTo>
                  <a:lnTo>
                    <a:pt x="1729345" y="11325224"/>
                  </a:lnTo>
                  <a:lnTo>
                    <a:pt x="0" y="11325224"/>
                  </a:lnTo>
                  <a:lnTo>
                    <a:pt x="3518316" y="51892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6" name="Freeform: Shape 25">
              <a:extLst>
                <a:ext uri="{FF2B5EF4-FFF2-40B4-BE49-F238E27FC236}">
                  <a16:creationId xmlns:a16="http://schemas.microsoft.com/office/drawing/2014/main" id="{89A22EDE-07E8-65D5-611F-232B2A798766}"/>
                </a:ext>
              </a:extLst>
            </p:cNvPr>
            <p:cNvSpPr>
              <a:spLocks noGrp="1" noRot="1" noMove="1" noResize="1" noEditPoints="1" noAdjustHandles="1" noChangeArrowheads="1" noChangeShapeType="1"/>
            </p:cNvSpPr>
            <p:nvPr/>
          </p:nvSpPr>
          <p:spPr>
            <a:xfrm>
              <a:off x="6594756" y="1"/>
              <a:ext cx="5238560" cy="11309349"/>
            </a:xfrm>
            <a:custGeom>
              <a:avLst/>
              <a:gdLst>
                <a:gd name="connsiteX0" fmla="*/ 533744 w 5238560"/>
                <a:gd name="connsiteY0" fmla="*/ 0 h 11309349"/>
                <a:gd name="connsiteX1" fmla="*/ 2263088 w 5238560"/>
                <a:gd name="connsiteY1" fmla="*/ 0 h 11309349"/>
                <a:gd name="connsiteX2" fmla="*/ 5238560 w 5238560"/>
                <a:gd name="connsiteY2" fmla="*/ 5189250 h 11309349"/>
                <a:gd name="connsiteX3" fmla="*/ 1729347 w 5238560"/>
                <a:gd name="connsiteY3" fmla="*/ 11309349 h 11309349"/>
                <a:gd name="connsiteX4" fmla="*/ 0 w 5238560"/>
                <a:gd name="connsiteY4" fmla="*/ 11309349 h 11309349"/>
                <a:gd name="connsiteX5" fmla="*/ 3509214 w 5238560"/>
                <a:gd name="connsiteY5" fmla="*/ 5189250 h 1130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560" h="11309349">
                  <a:moveTo>
                    <a:pt x="533744" y="0"/>
                  </a:moveTo>
                  <a:lnTo>
                    <a:pt x="2263088" y="0"/>
                  </a:lnTo>
                  <a:lnTo>
                    <a:pt x="5238560" y="5189250"/>
                  </a:lnTo>
                  <a:lnTo>
                    <a:pt x="1729347" y="11309349"/>
                  </a:lnTo>
                  <a:lnTo>
                    <a:pt x="0" y="11309349"/>
                  </a:lnTo>
                  <a:lnTo>
                    <a:pt x="3509214" y="5189250"/>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7" name="Freeform: Shape 26" hidden="1">
              <a:extLst>
                <a:ext uri="{FF2B5EF4-FFF2-40B4-BE49-F238E27FC236}">
                  <a16:creationId xmlns:a16="http://schemas.microsoft.com/office/drawing/2014/main" id="{1A727614-F92B-23E7-E2DC-EDE9D94DD154}"/>
                </a:ext>
              </a:extLst>
            </p:cNvPr>
            <p:cNvSpPr>
              <a:spLocks noGrp="1" noRot="1" noMove="1" noResize="1" noEditPoints="1" noAdjustHandles="1" noChangeArrowheads="1" noChangeShapeType="1"/>
            </p:cNvSpPr>
            <p:nvPr/>
          </p:nvSpPr>
          <p:spPr>
            <a:xfrm>
              <a:off x="4332299" y="-2757"/>
              <a:ext cx="5247662" cy="11327982"/>
            </a:xfrm>
            <a:custGeom>
              <a:avLst/>
              <a:gdLst>
                <a:gd name="connsiteX0" fmla="*/ 541265 w 5247662"/>
                <a:gd name="connsiteY0" fmla="*/ 0 h 11327982"/>
                <a:gd name="connsiteX1" fmla="*/ 2270611 w 5247662"/>
                <a:gd name="connsiteY1" fmla="*/ 0 h 11327982"/>
                <a:gd name="connsiteX2" fmla="*/ 5247662 w 5247662"/>
                <a:gd name="connsiteY2" fmla="*/ 5192006 h 11327982"/>
                <a:gd name="connsiteX3" fmla="*/ 1729346 w 5247662"/>
                <a:gd name="connsiteY3" fmla="*/ 11327982 h 11327982"/>
                <a:gd name="connsiteX4" fmla="*/ 0 w 5247662"/>
                <a:gd name="connsiteY4" fmla="*/ 11327982 h 11327982"/>
                <a:gd name="connsiteX5" fmla="*/ 3518316 w 5247662"/>
                <a:gd name="connsiteY5" fmla="*/ 5192006 h 113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662" h="11327982">
                  <a:moveTo>
                    <a:pt x="541265" y="0"/>
                  </a:moveTo>
                  <a:lnTo>
                    <a:pt x="2270611" y="0"/>
                  </a:lnTo>
                  <a:lnTo>
                    <a:pt x="5247662" y="5192006"/>
                  </a:lnTo>
                  <a:lnTo>
                    <a:pt x="1729346" y="11327982"/>
                  </a:lnTo>
                  <a:lnTo>
                    <a:pt x="0" y="11327982"/>
                  </a:lnTo>
                  <a:lnTo>
                    <a:pt x="3518316" y="5192006"/>
                  </a:lnTo>
                  <a:close/>
                </a:path>
              </a:pathLst>
            </a:custGeom>
            <a:solidFill>
              <a:srgbClr val="A7A9AC">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8" name="Freeform: Shape 27">
              <a:extLst>
                <a:ext uri="{FF2B5EF4-FFF2-40B4-BE49-F238E27FC236}">
                  <a16:creationId xmlns:a16="http://schemas.microsoft.com/office/drawing/2014/main" id="{0FAB7A81-6F74-0329-D320-7F810C77351B}"/>
                </a:ext>
              </a:extLst>
            </p:cNvPr>
            <p:cNvSpPr>
              <a:spLocks noGrp="1" noRot="1" noMove="1" noResize="1" noEditPoints="1" noAdjustHandles="1" noChangeArrowheads="1" noChangeShapeType="1"/>
            </p:cNvSpPr>
            <p:nvPr/>
          </p:nvSpPr>
          <p:spPr>
            <a:xfrm>
              <a:off x="7190967" y="-2757"/>
              <a:ext cx="5238559" cy="11312107"/>
            </a:xfrm>
            <a:custGeom>
              <a:avLst/>
              <a:gdLst>
                <a:gd name="connsiteX0" fmla="*/ 532162 w 5238559"/>
                <a:gd name="connsiteY0" fmla="*/ 0 h 11312107"/>
                <a:gd name="connsiteX1" fmla="*/ 2261506 w 5238559"/>
                <a:gd name="connsiteY1" fmla="*/ 0 h 11312107"/>
                <a:gd name="connsiteX2" fmla="*/ 5238559 w 5238559"/>
                <a:gd name="connsiteY2" fmla="*/ 5192006 h 11312107"/>
                <a:gd name="connsiteX3" fmla="*/ 1729345 w 5238559"/>
                <a:gd name="connsiteY3" fmla="*/ 11312107 h 11312107"/>
                <a:gd name="connsiteX4" fmla="*/ 0 w 5238559"/>
                <a:gd name="connsiteY4" fmla="*/ 11312107 h 11312107"/>
                <a:gd name="connsiteX5" fmla="*/ 3509213 w 5238559"/>
                <a:gd name="connsiteY5" fmla="*/ 5192006 h 113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559" h="11312107">
                  <a:moveTo>
                    <a:pt x="532162" y="0"/>
                  </a:moveTo>
                  <a:lnTo>
                    <a:pt x="2261506" y="0"/>
                  </a:lnTo>
                  <a:lnTo>
                    <a:pt x="5238559" y="5192006"/>
                  </a:lnTo>
                  <a:lnTo>
                    <a:pt x="1729345" y="11312107"/>
                  </a:lnTo>
                  <a:lnTo>
                    <a:pt x="0" y="11312107"/>
                  </a:lnTo>
                  <a:lnTo>
                    <a:pt x="3509213" y="5192006"/>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grpSp>
        <p:nvGrpSpPr>
          <p:cNvPr id="29" name="Group 28">
            <a:extLst>
              <a:ext uri="{FF2B5EF4-FFF2-40B4-BE49-F238E27FC236}">
                <a16:creationId xmlns:a16="http://schemas.microsoft.com/office/drawing/2014/main" id="{6DC4204C-0DC5-D1DB-EA21-516AF5279E47}"/>
              </a:ext>
            </a:extLst>
          </p:cNvPr>
          <p:cNvGrpSpPr>
            <a:grpSpLocks noGrp="1" noUngrp="1" noRot="1" noMove="1" noResize="1"/>
          </p:cNvGrpSpPr>
          <p:nvPr userDrawn="1"/>
        </p:nvGrpSpPr>
        <p:grpSpPr>
          <a:xfrm>
            <a:off x="10089040" y="9258329"/>
            <a:ext cx="10015854" cy="575766"/>
            <a:chOff x="10088246" y="9258329"/>
            <a:chExt cx="10015854" cy="575766"/>
          </a:xfrm>
        </p:grpSpPr>
        <p:sp>
          <p:nvSpPr>
            <p:cNvPr id="30" name="Freeform: Shape 29">
              <a:extLst>
                <a:ext uri="{FF2B5EF4-FFF2-40B4-BE49-F238E27FC236}">
                  <a16:creationId xmlns:a16="http://schemas.microsoft.com/office/drawing/2014/main" id="{A3E9F882-848C-AE70-0ACD-30888243D64F}"/>
                </a:ext>
              </a:extLst>
            </p:cNvPr>
            <p:cNvSpPr>
              <a:spLocks noGrp="1" noRot="1" noMove="1" noResize="1" noEditPoints="1" noAdjustHandles="1" noChangeArrowheads="1" noChangeShapeType="1"/>
            </p:cNvSpPr>
            <p:nvPr/>
          </p:nvSpPr>
          <p:spPr>
            <a:xfrm>
              <a:off x="10088246" y="9258329"/>
              <a:ext cx="10015854" cy="575766"/>
            </a:xfrm>
            <a:custGeom>
              <a:avLst/>
              <a:gdLst>
                <a:gd name="connsiteX0" fmla="*/ 342057 w 10015854"/>
                <a:gd name="connsiteY0" fmla="*/ 0 h 575766"/>
                <a:gd name="connsiteX1" fmla="*/ 10015854 w 10015854"/>
                <a:gd name="connsiteY1" fmla="*/ 0 h 575766"/>
                <a:gd name="connsiteX2" fmla="*/ 10015854 w 10015854"/>
                <a:gd name="connsiteY2" fmla="*/ 575766 h 575766"/>
                <a:gd name="connsiteX3" fmla="*/ 0 w 10015854"/>
                <a:gd name="connsiteY3" fmla="*/ 575766 h 575766"/>
              </a:gdLst>
              <a:ahLst/>
              <a:cxnLst>
                <a:cxn ang="0">
                  <a:pos x="connsiteX0" y="connsiteY0"/>
                </a:cxn>
                <a:cxn ang="0">
                  <a:pos x="connsiteX1" y="connsiteY1"/>
                </a:cxn>
                <a:cxn ang="0">
                  <a:pos x="connsiteX2" y="connsiteY2"/>
                </a:cxn>
                <a:cxn ang="0">
                  <a:pos x="connsiteX3" y="connsiteY3"/>
                </a:cxn>
              </a:cxnLst>
              <a:rect l="l" t="t" r="r" b="b"/>
              <a:pathLst>
                <a:path w="10015854" h="575766">
                  <a:moveTo>
                    <a:pt x="342057" y="0"/>
                  </a:moveTo>
                  <a:lnTo>
                    <a:pt x="10015854" y="0"/>
                  </a:lnTo>
                  <a:lnTo>
                    <a:pt x="10015854" y="575766"/>
                  </a:lnTo>
                  <a:lnTo>
                    <a:pt x="0" y="575766"/>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solidFill>
                  <a:srgbClr val="3D6299"/>
                </a:solidFill>
              </a:endParaRPr>
            </a:p>
          </p:txBody>
        </p:sp>
        <p:sp>
          <p:nvSpPr>
            <p:cNvPr id="31" name="Freeform: Shape 30">
              <a:extLst>
                <a:ext uri="{FF2B5EF4-FFF2-40B4-BE49-F238E27FC236}">
                  <a16:creationId xmlns:a16="http://schemas.microsoft.com/office/drawing/2014/main" id="{1A3CAA8D-AA9D-E0A5-533A-718F1FDD85FF}"/>
                </a:ext>
              </a:extLst>
            </p:cNvPr>
            <p:cNvSpPr>
              <a:spLocks noGrp="1" noRot="1" noMove="1" noResize="1" noEditPoints="1" noAdjustHandles="1" noChangeArrowheads="1" noChangeShapeType="1"/>
            </p:cNvSpPr>
            <p:nvPr/>
          </p:nvSpPr>
          <p:spPr>
            <a:xfrm>
              <a:off x="10451148" y="9258329"/>
              <a:ext cx="9652952" cy="575766"/>
            </a:xfrm>
            <a:custGeom>
              <a:avLst/>
              <a:gdLst>
                <a:gd name="connsiteX0" fmla="*/ 342057 w 9652952"/>
                <a:gd name="connsiteY0" fmla="*/ 0 h 575766"/>
                <a:gd name="connsiteX1" fmla="*/ 9652952 w 9652952"/>
                <a:gd name="connsiteY1" fmla="*/ 0 h 575766"/>
                <a:gd name="connsiteX2" fmla="*/ 9652952 w 9652952"/>
                <a:gd name="connsiteY2" fmla="*/ 575766 h 575766"/>
                <a:gd name="connsiteX3" fmla="*/ 0 w 9652952"/>
                <a:gd name="connsiteY3" fmla="*/ 575766 h 575766"/>
              </a:gdLst>
              <a:ahLst/>
              <a:cxnLst>
                <a:cxn ang="0">
                  <a:pos x="connsiteX0" y="connsiteY0"/>
                </a:cxn>
                <a:cxn ang="0">
                  <a:pos x="connsiteX1" y="connsiteY1"/>
                </a:cxn>
                <a:cxn ang="0">
                  <a:pos x="connsiteX2" y="connsiteY2"/>
                </a:cxn>
                <a:cxn ang="0">
                  <a:pos x="connsiteX3" y="connsiteY3"/>
                </a:cxn>
              </a:cxnLst>
              <a:rect l="l" t="t" r="r" b="b"/>
              <a:pathLst>
                <a:path w="9652952" h="575766">
                  <a:moveTo>
                    <a:pt x="342057" y="0"/>
                  </a:moveTo>
                  <a:lnTo>
                    <a:pt x="9652952" y="0"/>
                  </a:lnTo>
                  <a:lnTo>
                    <a:pt x="9652952" y="575766"/>
                  </a:lnTo>
                  <a:lnTo>
                    <a:pt x="0" y="575766"/>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2" name="Freeform: Shape 31">
              <a:extLst>
                <a:ext uri="{FF2B5EF4-FFF2-40B4-BE49-F238E27FC236}">
                  <a16:creationId xmlns:a16="http://schemas.microsoft.com/office/drawing/2014/main" id="{88E7322D-8D83-1A82-A610-539091E5CF8A}"/>
                </a:ext>
              </a:extLst>
            </p:cNvPr>
            <p:cNvSpPr>
              <a:spLocks noGrp="1" noRot="1" noMove="1" noResize="1" noEditPoints="1" noAdjustHandles="1" noChangeArrowheads="1" noChangeShapeType="1"/>
            </p:cNvSpPr>
            <p:nvPr/>
          </p:nvSpPr>
          <p:spPr>
            <a:xfrm>
              <a:off x="10814050" y="9258329"/>
              <a:ext cx="9290050" cy="575766"/>
            </a:xfrm>
            <a:custGeom>
              <a:avLst/>
              <a:gdLst>
                <a:gd name="connsiteX0" fmla="*/ 342057 w 9290050"/>
                <a:gd name="connsiteY0" fmla="*/ 0 h 575766"/>
                <a:gd name="connsiteX1" fmla="*/ 9290050 w 9290050"/>
                <a:gd name="connsiteY1" fmla="*/ 0 h 575766"/>
                <a:gd name="connsiteX2" fmla="*/ 9290050 w 9290050"/>
                <a:gd name="connsiteY2" fmla="*/ 575766 h 575766"/>
                <a:gd name="connsiteX3" fmla="*/ 0 w 9290050"/>
                <a:gd name="connsiteY3" fmla="*/ 575766 h 575766"/>
              </a:gdLst>
              <a:ahLst/>
              <a:cxnLst>
                <a:cxn ang="0">
                  <a:pos x="connsiteX0" y="connsiteY0"/>
                </a:cxn>
                <a:cxn ang="0">
                  <a:pos x="connsiteX1" y="connsiteY1"/>
                </a:cxn>
                <a:cxn ang="0">
                  <a:pos x="connsiteX2" y="connsiteY2"/>
                </a:cxn>
                <a:cxn ang="0">
                  <a:pos x="connsiteX3" y="connsiteY3"/>
                </a:cxn>
              </a:cxnLst>
              <a:rect l="l" t="t" r="r" b="b"/>
              <a:pathLst>
                <a:path w="9290050" h="575766">
                  <a:moveTo>
                    <a:pt x="342057" y="0"/>
                  </a:moveTo>
                  <a:lnTo>
                    <a:pt x="9290050" y="0"/>
                  </a:lnTo>
                  <a:lnTo>
                    <a:pt x="9290050" y="575766"/>
                  </a:lnTo>
                  <a:lnTo>
                    <a:pt x="0" y="575766"/>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sp>
        <p:nvSpPr>
          <p:cNvPr id="3" name="Picture Placeholder 2">
            <a:extLst>
              <a:ext uri="{FF2B5EF4-FFF2-40B4-BE49-F238E27FC236}">
                <a16:creationId xmlns:a16="http://schemas.microsoft.com/office/drawing/2014/main" id="{957EB827-C811-33C1-95D3-E55029704474}"/>
              </a:ext>
            </a:extLst>
          </p:cNvPr>
          <p:cNvSpPr>
            <a:spLocks noGrp="1"/>
          </p:cNvSpPr>
          <p:nvPr>
            <p:ph type="pic" sz="quarter" idx="11"/>
          </p:nvPr>
        </p:nvSpPr>
        <p:spPr>
          <a:xfrm>
            <a:off x="4499" y="-12700"/>
            <a:ext cx="9874251" cy="11363325"/>
          </a:xfrm>
          <a:custGeom>
            <a:avLst/>
            <a:gdLst>
              <a:gd name="connsiteX0" fmla="*/ 0 w 11217276"/>
              <a:gd name="connsiteY0" fmla="*/ 0 h 12877800"/>
              <a:gd name="connsiteX1" fmla="*/ 7523203 w 11217276"/>
              <a:gd name="connsiteY1" fmla="*/ 0 h 12877800"/>
              <a:gd name="connsiteX2" fmla="*/ 11217276 w 11217276"/>
              <a:gd name="connsiteY2" fmla="*/ 6438900 h 12877800"/>
              <a:gd name="connsiteX3" fmla="*/ 7523203 w 11217276"/>
              <a:gd name="connsiteY3" fmla="*/ 12877800 h 12877800"/>
              <a:gd name="connsiteX4" fmla="*/ 0 w 11217276"/>
              <a:gd name="connsiteY4" fmla="*/ 12877800 h 12877800"/>
              <a:gd name="connsiteX5" fmla="*/ 0 w 11217276"/>
              <a:gd name="connsiteY5" fmla="*/ 0 h 12877800"/>
              <a:gd name="connsiteX0" fmla="*/ 1314450 w 11217276"/>
              <a:gd name="connsiteY0" fmla="*/ 1285875 h 12877800"/>
              <a:gd name="connsiteX1" fmla="*/ 7523203 w 11217276"/>
              <a:gd name="connsiteY1" fmla="*/ 0 h 12877800"/>
              <a:gd name="connsiteX2" fmla="*/ 11217276 w 11217276"/>
              <a:gd name="connsiteY2" fmla="*/ 6438900 h 12877800"/>
              <a:gd name="connsiteX3" fmla="*/ 7523203 w 11217276"/>
              <a:gd name="connsiteY3" fmla="*/ 12877800 h 12877800"/>
              <a:gd name="connsiteX4" fmla="*/ 0 w 11217276"/>
              <a:gd name="connsiteY4" fmla="*/ 12877800 h 12877800"/>
              <a:gd name="connsiteX5" fmla="*/ 1314450 w 11217276"/>
              <a:gd name="connsiteY5" fmla="*/ 1285875 h 12877800"/>
              <a:gd name="connsiteX0" fmla="*/ 0 w 9902826"/>
              <a:gd name="connsiteY0" fmla="*/ 1285875 h 12877800"/>
              <a:gd name="connsiteX1" fmla="*/ 6208753 w 9902826"/>
              <a:gd name="connsiteY1" fmla="*/ 0 h 12877800"/>
              <a:gd name="connsiteX2" fmla="*/ 9902826 w 9902826"/>
              <a:gd name="connsiteY2" fmla="*/ 6438900 h 12877800"/>
              <a:gd name="connsiteX3" fmla="*/ 6208753 w 9902826"/>
              <a:gd name="connsiteY3" fmla="*/ 12877800 h 12877800"/>
              <a:gd name="connsiteX4" fmla="*/ 28575 w 9902826"/>
              <a:gd name="connsiteY4" fmla="*/ 12620625 h 12877800"/>
              <a:gd name="connsiteX5" fmla="*/ 0 w 9902826"/>
              <a:gd name="connsiteY5" fmla="*/ 1285875 h 12877800"/>
              <a:gd name="connsiteX0" fmla="*/ 0 w 9902826"/>
              <a:gd name="connsiteY0" fmla="*/ 1285875 h 12620625"/>
              <a:gd name="connsiteX1" fmla="*/ 6208753 w 9902826"/>
              <a:gd name="connsiteY1" fmla="*/ 0 h 12620625"/>
              <a:gd name="connsiteX2" fmla="*/ 9902826 w 9902826"/>
              <a:gd name="connsiteY2" fmla="*/ 6438900 h 12620625"/>
              <a:gd name="connsiteX3" fmla="*/ 6284953 w 9902826"/>
              <a:gd name="connsiteY3" fmla="*/ 12592050 h 12620625"/>
              <a:gd name="connsiteX4" fmla="*/ 28575 w 9902826"/>
              <a:gd name="connsiteY4" fmla="*/ 12620625 h 12620625"/>
              <a:gd name="connsiteX5" fmla="*/ 0 w 9902826"/>
              <a:gd name="connsiteY5" fmla="*/ 1285875 h 12620625"/>
              <a:gd name="connsiteX0" fmla="*/ 0 w 9902826"/>
              <a:gd name="connsiteY0" fmla="*/ 0 h 11334750"/>
              <a:gd name="connsiteX1" fmla="*/ 6951703 w 9902826"/>
              <a:gd name="connsiteY1" fmla="*/ 28575 h 11334750"/>
              <a:gd name="connsiteX2" fmla="*/ 9902826 w 9902826"/>
              <a:gd name="connsiteY2" fmla="*/ 5153025 h 11334750"/>
              <a:gd name="connsiteX3" fmla="*/ 6284953 w 9902826"/>
              <a:gd name="connsiteY3" fmla="*/ 11306175 h 11334750"/>
              <a:gd name="connsiteX4" fmla="*/ 28575 w 9902826"/>
              <a:gd name="connsiteY4" fmla="*/ 11334750 h 11334750"/>
              <a:gd name="connsiteX5" fmla="*/ 0 w 9902826"/>
              <a:gd name="connsiteY5" fmla="*/ 0 h 11334750"/>
              <a:gd name="connsiteX0" fmla="*/ 0 w 9902826"/>
              <a:gd name="connsiteY0" fmla="*/ 0 h 11334750"/>
              <a:gd name="connsiteX1" fmla="*/ 6951703 w 9902826"/>
              <a:gd name="connsiteY1" fmla="*/ 28575 h 11334750"/>
              <a:gd name="connsiteX2" fmla="*/ 9902826 w 9902826"/>
              <a:gd name="connsiteY2" fmla="*/ 5153025 h 11334750"/>
              <a:gd name="connsiteX3" fmla="*/ 6408778 w 9902826"/>
              <a:gd name="connsiteY3" fmla="*/ 11287125 h 11334750"/>
              <a:gd name="connsiteX4" fmla="*/ 28575 w 9902826"/>
              <a:gd name="connsiteY4" fmla="*/ 11334750 h 11334750"/>
              <a:gd name="connsiteX5" fmla="*/ 0 w 9902826"/>
              <a:gd name="connsiteY5" fmla="*/ 0 h 11334750"/>
              <a:gd name="connsiteX0" fmla="*/ 0 w 9902826"/>
              <a:gd name="connsiteY0" fmla="*/ 0 h 11334750"/>
              <a:gd name="connsiteX1" fmla="*/ 6951703 w 9902826"/>
              <a:gd name="connsiteY1" fmla="*/ 28575 h 11334750"/>
              <a:gd name="connsiteX2" fmla="*/ 9902826 w 9902826"/>
              <a:gd name="connsiteY2" fmla="*/ 5153025 h 11334750"/>
              <a:gd name="connsiteX3" fmla="*/ 6408778 w 9902826"/>
              <a:gd name="connsiteY3" fmla="*/ 11287125 h 11334750"/>
              <a:gd name="connsiteX4" fmla="*/ 9525 w 9902826"/>
              <a:gd name="connsiteY4" fmla="*/ 11334750 h 11334750"/>
              <a:gd name="connsiteX5" fmla="*/ 0 w 9902826"/>
              <a:gd name="connsiteY5" fmla="*/ 0 h 11334750"/>
              <a:gd name="connsiteX0" fmla="*/ 0 w 9902826"/>
              <a:gd name="connsiteY0" fmla="*/ 0 h 11287125"/>
              <a:gd name="connsiteX1" fmla="*/ 6951703 w 9902826"/>
              <a:gd name="connsiteY1" fmla="*/ 28575 h 11287125"/>
              <a:gd name="connsiteX2" fmla="*/ 9902826 w 9902826"/>
              <a:gd name="connsiteY2" fmla="*/ 5153025 h 11287125"/>
              <a:gd name="connsiteX3" fmla="*/ 6408778 w 9902826"/>
              <a:gd name="connsiteY3" fmla="*/ 11287125 h 11287125"/>
              <a:gd name="connsiteX4" fmla="*/ 104775 w 9902826"/>
              <a:gd name="connsiteY4" fmla="*/ 11125200 h 11287125"/>
              <a:gd name="connsiteX5" fmla="*/ 0 w 9902826"/>
              <a:gd name="connsiteY5" fmla="*/ 0 h 11287125"/>
              <a:gd name="connsiteX0" fmla="*/ 0 w 9902826"/>
              <a:gd name="connsiteY0" fmla="*/ 0 h 11296650"/>
              <a:gd name="connsiteX1" fmla="*/ 6951703 w 9902826"/>
              <a:gd name="connsiteY1" fmla="*/ 28575 h 11296650"/>
              <a:gd name="connsiteX2" fmla="*/ 9902826 w 9902826"/>
              <a:gd name="connsiteY2" fmla="*/ 5153025 h 11296650"/>
              <a:gd name="connsiteX3" fmla="*/ 6408778 w 9902826"/>
              <a:gd name="connsiteY3" fmla="*/ 11287125 h 11296650"/>
              <a:gd name="connsiteX4" fmla="*/ 19050 w 9902826"/>
              <a:gd name="connsiteY4" fmla="*/ 11296650 h 11296650"/>
              <a:gd name="connsiteX5" fmla="*/ 0 w 9902826"/>
              <a:gd name="connsiteY5" fmla="*/ 0 h 11296650"/>
              <a:gd name="connsiteX0" fmla="*/ 0 w 9902826"/>
              <a:gd name="connsiteY0" fmla="*/ 19050 h 11315700"/>
              <a:gd name="connsiteX1" fmla="*/ 6904078 w 9902826"/>
              <a:gd name="connsiteY1" fmla="*/ 0 h 11315700"/>
              <a:gd name="connsiteX2" fmla="*/ 9902826 w 9902826"/>
              <a:gd name="connsiteY2" fmla="*/ 5172075 h 11315700"/>
              <a:gd name="connsiteX3" fmla="*/ 6408778 w 9902826"/>
              <a:gd name="connsiteY3" fmla="*/ 11306175 h 11315700"/>
              <a:gd name="connsiteX4" fmla="*/ 19050 w 9902826"/>
              <a:gd name="connsiteY4" fmla="*/ 11315700 h 11315700"/>
              <a:gd name="connsiteX5" fmla="*/ 0 w 9902826"/>
              <a:gd name="connsiteY5" fmla="*/ 19050 h 11315700"/>
              <a:gd name="connsiteX0" fmla="*/ 361950 w 9883776"/>
              <a:gd name="connsiteY0" fmla="*/ 57150 h 11315700"/>
              <a:gd name="connsiteX1" fmla="*/ 6885028 w 9883776"/>
              <a:gd name="connsiteY1" fmla="*/ 0 h 11315700"/>
              <a:gd name="connsiteX2" fmla="*/ 9883776 w 9883776"/>
              <a:gd name="connsiteY2" fmla="*/ 5172075 h 11315700"/>
              <a:gd name="connsiteX3" fmla="*/ 6389728 w 9883776"/>
              <a:gd name="connsiteY3" fmla="*/ 11306175 h 11315700"/>
              <a:gd name="connsiteX4" fmla="*/ 0 w 9883776"/>
              <a:gd name="connsiteY4" fmla="*/ 11315700 h 11315700"/>
              <a:gd name="connsiteX5" fmla="*/ 361950 w 9883776"/>
              <a:gd name="connsiteY5" fmla="*/ 57150 h 11315700"/>
              <a:gd name="connsiteX0" fmla="*/ 9525 w 9883776"/>
              <a:gd name="connsiteY0" fmla="*/ 57150 h 11315700"/>
              <a:gd name="connsiteX1" fmla="*/ 6885028 w 9883776"/>
              <a:gd name="connsiteY1" fmla="*/ 0 h 11315700"/>
              <a:gd name="connsiteX2" fmla="*/ 9883776 w 9883776"/>
              <a:gd name="connsiteY2" fmla="*/ 5172075 h 11315700"/>
              <a:gd name="connsiteX3" fmla="*/ 6389728 w 9883776"/>
              <a:gd name="connsiteY3" fmla="*/ 11306175 h 11315700"/>
              <a:gd name="connsiteX4" fmla="*/ 0 w 9883776"/>
              <a:gd name="connsiteY4" fmla="*/ 11315700 h 11315700"/>
              <a:gd name="connsiteX5" fmla="*/ 9525 w 9883776"/>
              <a:gd name="connsiteY5" fmla="*/ 57150 h 11315700"/>
              <a:gd name="connsiteX0" fmla="*/ 38100 w 9883776"/>
              <a:gd name="connsiteY0" fmla="*/ 0 h 11582400"/>
              <a:gd name="connsiteX1" fmla="*/ 6885028 w 9883776"/>
              <a:gd name="connsiteY1" fmla="*/ 266700 h 11582400"/>
              <a:gd name="connsiteX2" fmla="*/ 9883776 w 9883776"/>
              <a:gd name="connsiteY2" fmla="*/ 5438775 h 11582400"/>
              <a:gd name="connsiteX3" fmla="*/ 6389728 w 9883776"/>
              <a:gd name="connsiteY3" fmla="*/ 11572875 h 11582400"/>
              <a:gd name="connsiteX4" fmla="*/ 0 w 9883776"/>
              <a:gd name="connsiteY4" fmla="*/ 11582400 h 11582400"/>
              <a:gd name="connsiteX5" fmla="*/ 38100 w 9883776"/>
              <a:gd name="connsiteY5" fmla="*/ 0 h 11582400"/>
              <a:gd name="connsiteX0" fmla="*/ 9525 w 9883776"/>
              <a:gd name="connsiteY0" fmla="*/ 38100 h 11315700"/>
              <a:gd name="connsiteX1" fmla="*/ 6885028 w 9883776"/>
              <a:gd name="connsiteY1" fmla="*/ 0 h 11315700"/>
              <a:gd name="connsiteX2" fmla="*/ 9883776 w 9883776"/>
              <a:gd name="connsiteY2" fmla="*/ 5172075 h 11315700"/>
              <a:gd name="connsiteX3" fmla="*/ 6389728 w 9883776"/>
              <a:gd name="connsiteY3" fmla="*/ 11306175 h 11315700"/>
              <a:gd name="connsiteX4" fmla="*/ 0 w 9883776"/>
              <a:gd name="connsiteY4" fmla="*/ 11315700 h 11315700"/>
              <a:gd name="connsiteX5" fmla="*/ 9525 w 9883776"/>
              <a:gd name="connsiteY5" fmla="*/ 38100 h 11315700"/>
              <a:gd name="connsiteX0" fmla="*/ 9525 w 9883776"/>
              <a:gd name="connsiteY0" fmla="*/ 0 h 11410950"/>
              <a:gd name="connsiteX1" fmla="*/ 6885028 w 9883776"/>
              <a:gd name="connsiteY1" fmla="*/ 95250 h 11410950"/>
              <a:gd name="connsiteX2" fmla="*/ 9883776 w 9883776"/>
              <a:gd name="connsiteY2" fmla="*/ 5267325 h 11410950"/>
              <a:gd name="connsiteX3" fmla="*/ 6389728 w 9883776"/>
              <a:gd name="connsiteY3" fmla="*/ 11401425 h 11410950"/>
              <a:gd name="connsiteX4" fmla="*/ 0 w 9883776"/>
              <a:gd name="connsiteY4" fmla="*/ 11410950 h 11410950"/>
              <a:gd name="connsiteX5" fmla="*/ 9525 w 9883776"/>
              <a:gd name="connsiteY5" fmla="*/ 0 h 11410950"/>
              <a:gd name="connsiteX0" fmla="*/ 9525 w 9883776"/>
              <a:gd name="connsiteY0" fmla="*/ 9525 h 11315700"/>
              <a:gd name="connsiteX1" fmla="*/ 6885028 w 9883776"/>
              <a:gd name="connsiteY1" fmla="*/ 0 h 11315700"/>
              <a:gd name="connsiteX2" fmla="*/ 9883776 w 9883776"/>
              <a:gd name="connsiteY2" fmla="*/ 5172075 h 11315700"/>
              <a:gd name="connsiteX3" fmla="*/ 6389728 w 9883776"/>
              <a:gd name="connsiteY3" fmla="*/ 11306175 h 11315700"/>
              <a:gd name="connsiteX4" fmla="*/ 0 w 9883776"/>
              <a:gd name="connsiteY4" fmla="*/ 11315700 h 11315700"/>
              <a:gd name="connsiteX5" fmla="*/ 9525 w 9883776"/>
              <a:gd name="connsiteY5" fmla="*/ 9525 h 11315700"/>
              <a:gd name="connsiteX0" fmla="*/ 19050 w 9893301"/>
              <a:gd name="connsiteY0" fmla="*/ 9525 h 11553825"/>
              <a:gd name="connsiteX1" fmla="*/ 6894553 w 9893301"/>
              <a:gd name="connsiteY1" fmla="*/ 0 h 11553825"/>
              <a:gd name="connsiteX2" fmla="*/ 9893301 w 9893301"/>
              <a:gd name="connsiteY2" fmla="*/ 5172075 h 11553825"/>
              <a:gd name="connsiteX3" fmla="*/ 6399253 w 9893301"/>
              <a:gd name="connsiteY3" fmla="*/ 11306175 h 11553825"/>
              <a:gd name="connsiteX4" fmla="*/ 0 w 9893301"/>
              <a:gd name="connsiteY4" fmla="*/ 11553825 h 11553825"/>
              <a:gd name="connsiteX5" fmla="*/ 19050 w 9893301"/>
              <a:gd name="connsiteY5" fmla="*/ 9525 h 11553825"/>
              <a:gd name="connsiteX0" fmla="*/ 19050 w 9893301"/>
              <a:gd name="connsiteY0" fmla="*/ 9525 h 11553825"/>
              <a:gd name="connsiteX1" fmla="*/ 6894553 w 9893301"/>
              <a:gd name="connsiteY1" fmla="*/ 0 h 11553825"/>
              <a:gd name="connsiteX2" fmla="*/ 9893301 w 9893301"/>
              <a:gd name="connsiteY2" fmla="*/ 5172075 h 11553825"/>
              <a:gd name="connsiteX3" fmla="*/ 6389728 w 9893301"/>
              <a:gd name="connsiteY3" fmla="*/ 11315700 h 11553825"/>
              <a:gd name="connsiteX4" fmla="*/ 0 w 9893301"/>
              <a:gd name="connsiteY4" fmla="*/ 11553825 h 11553825"/>
              <a:gd name="connsiteX5" fmla="*/ 19050 w 9893301"/>
              <a:gd name="connsiteY5" fmla="*/ 9525 h 11553825"/>
              <a:gd name="connsiteX0" fmla="*/ 0 w 9874251"/>
              <a:gd name="connsiteY0" fmla="*/ 9525 h 11315700"/>
              <a:gd name="connsiteX1" fmla="*/ 6875503 w 9874251"/>
              <a:gd name="connsiteY1" fmla="*/ 0 h 11315700"/>
              <a:gd name="connsiteX2" fmla="*/ 9874251 w 9874251"/>
              <a:gd name="connsiteY2" fmla="*/ 5172075 h 11315700"/>
              <a:gd name="connsiteX3" fmla="*/ 6370678 w 9874251"/>
              <a:gd name="connsiteY3" fmla="*/ 11315700 h 11315700"/>
              <a:gd name="connsiteX4" fmla="*/ 0 w 9874251"/>
              <a:gd name="connsiteY4" fmla="*/ 11315700 h 11315700"/>
              <a:gd name="connsiteX5" fmla="*/ 0 w 9874251"/>
              <a:gd name="connsiteY5" fmla="*/ 9525 h 11315700"/>
              <a:gd name="connsiteX0" fmla="*/ 0 w 9874251"/>
              <a:gd name="connsiteY0" fmla="*/ 9525 h 11477625"/>
              <a:gd name="connsiteX1" fmla="*/ 6875503 w 9874251"/>
              <a:gd name="connsiteY1" fmla="*/ 0 h 11477625"/>
              <a:gd name="connsiteX2" fmla="*/ 9874251 w 9874251"/>
              <a:gd name="connsiteY2" fmla="*/ 5172075 h 11477625"/>
              <a:gd name="connsiteX3" fmla="*/ 6275428 w 9874251"/>
              <a:gd name="connsiteY3" fmla="*/ 11477625 h 11477625"/>
              <a:gd name="connsiteX4" fmla="*/ 0 w 9874251"/>
              <a:gd name="connsiteY4" fmla="*/ 11315700 h 11477625"/>
              <a:gd name="connsiteX5" fmla="*/ 0 w 9874251"/>
              <a:gd name="connsiteY5" fmla="*/ 9525 h 11477625"/>
              <a:gd name="connsiteX0" fmla="*/ 0 w 9874251"/>
              <a:gd name="connsiteY0" fmla="*/ 9525 h 11334750"/>
              <a:gd name="connsiteX1" fmla="*/ 6875503 w 9874251"/>
              <a:gd name="connsiteY1" fmla="*/ 0 h 11334750"/>
              <a:gd name="connsiteX2" fmla="*/ 9874251 w 9874251"/>
              <a:gd name="connsiteY2" fmla="*/ 5172075 h 11334750"/>
              <a:gd name="connsiteX3" fmla="*/ 6361153 w 9874251"/>
              <a:gd name="connsiteY3" fmla="*/ 11334750 h 11334750"/>
              <a:gd name="connsiteX4" fmla="*/ 0 w 9874251"/>
              <a:gd name="connsiteY4" fmla="*/ 11315700 h 11334750"/>
              <a:gd name="connsiteX5" fmla="*/ 0 w 9874251"/>
              <a:gd name="connsiteY5" fmla="*/ 9525 h 11334750"/>
              <a:gd name="connsiteX0" fmla="*/ 0 w 9874251"/>
              <a:gd name="connsiteY0" fmla="*/ 9525 h 11353800"/>
              <a:gd name="connsiteX1" fmla="*/ 6875503 w 9874251"/>
              <a:gd name="connsiteY1" fmla="*/ 0 h 11353800"/>
              <a:gd name="connsiteX2" fmla="*/ 9874251 w 9874251"/>
              <a:gd name="connsiteY2" fmla="*/ 5172075 h 11353800"/>
              <a:gd name="connsiteX3" fmla="*/ 6323053 w 9874251"/>
              <a:gd name="connsiteY3" fmla="*/ 11353800 h 11353800"/>
              <a:gd name="connsiteX4" fmla="*/ 0 w 9874251"/>
              <a:gd name="connsiteY4" fmla="*/ 11315700 h 11353800"/>
              <a:gd name="connsiteX5" fmla="*/ 0 w 9874251"/>
              <a:gd name="connsiteY5" fmla="*/ 9525 h 11353800"/>
              <a:gd name="connsiteX0" fmla="*/ 0 w 9874251"/>
              <a:gd name="connsiteY0" fmla="*/ 9525 h 11334750"/>
              <a:gd name="connsiteX1" fmla="*/ 6875503 w 9874251"/>
              <a:gd name="connsiteY1" fmla="*/ 0 h 11334750"/>
              <a:gd name="connsiteX2" fmla="*/ 9874251 w 9874251"/>
              <a:gd name="connsiteY2" fmla="*/ 5172075 h 11334750"/>
              <a:gd name="connsiteX3" fmla="*/ 6332578 w 9874251"/>
              <a:gd name="connsiteY3" fmla="*/ 11334750 h 11334750"/>
              <a:gd name="connsiteX4" fmla="*/ 0 w 9874251"/>
              <a:gd name="connsiteY4" fmla="*/ 11315700 h 11334750"/>
              <a:gd name="connsiteX5" fmla="*/ 0 w 9874251"/>
              <a:gd name="connsiteY5" fmla="*/ 9525 h 11334750"/>
              <a:gd name="connsiteX0" fmla="*/ 0 w 9874251"/>
              <a:gd name="connsiteY0" fmla="*/ 9525 h 11363325"/>
              <a:gd name="connsiteX1" fmla="*/ 6875503 w 9874251"/>
              <a:gd name="connsiteY1" fmla="*/ 0 h 11363325"/>
              <a:gd name="connsiteX2" fmla="*/ 9874251 w 9874251"/>
              <a:gd name="connsiteY2" fmla="*/ 5172075 h 11363325"/>
              <a:gd name="connsiteX3" fmla="*/ 6323053 w 9874251"/>
              <a:gd name="connsiteY3" fmla="*/ 11363325 h 11363325"/>
              <a:gd name="connsiteX4" fmla="*/ 0 w 9874251"/>
              <a:gd name="connsiteY4" fmla="*/ 11315700 h 11363325"/>
              <a:gd name="connsiteX5" fmla="*/ 0 w 9874251"/>
              <a:gd name="connsiteY5" fmla="*/ 9525 h 1136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4251" h="11363325">
                <a:moveTo>
                  <a:pt x="0" y="9525"/>
                </a:moveTo>
                <a:lnTo>
                  <a:pt x="6875503" y="0"/>
                </a:lnTo>
                <a:lnTo>
                  <a:pt x="9874251" y="5172075"/>
                </a:lnTo>
                <a:lnTo>
                  <a:pt x="6323053" y="11363325"/>
                </a:lnTo>
                <a:lnTo>
                  <a:pt x="0" y="11315700"/>
                </a:lnTo>
                <a:lnTo>
                  <a:pt x="0" y="9525"/>
                </a:lnTo>
                <a:close/>
              </a:path>
            </a:pathLst>
          </a:custGeom>
        </p:spPr>
        <p:txBody>
          <a:bodyPr/>
          <a:lstStyle/>
          <a:p>
            <a:endParaRPr lang="en-CA"/>
          </a:p>
        </p:txBody>
      </p:sp>
      <p:sp>
        <p:nvSpPr>
          <p:cNvPr id="5" name="Title 24">
            <a:extLst>
              <a:ext uri="{FF2B5EF4-FFF2-40B4-BE49-F238E27FC236}">
                <a16:creationId xmlns:a16="http://schemas.microsoft.com/office/drawing/2014/main" id="{6EDCE951-D404-724F-9F0D-40BDB6392EF9}"/>
              </a:ext>
            </a:extLst>
          </p:cNvPr>
          <p:cNvSpPr>
            <a:spLocks noGrp="1"/>
          </p:cNvSpPr>
          <p:nvPr>
            <p:ph type="title" hasCustomPrompt="1"/>
          </p:nvPr>
        </p:nvSpPr>
        <p:spPr>
          <a:xfrm>
            <a:off x="12461222" y="1311275"/>
            <a:ext cx="6800198" cy="1143000"/>
          </a:xfrm>
          <a:prstGeom prst="rect">
            <a:avLst/>
          </a:prstGeom>
        </p:spPr>
        <p:txBody>
          <a:bodyPr/>
          <a:lstStyle>
            <a:lvl1pPr>
              <a:defRPr sz="7200" b="1">
                <a:solidFill>
                  <a:srgbClr val="223A66"/>
                </a:solidFill>
                <a:latin typeface="Verdana" panose="020B0604030504040204" pitchFamily="34" charset="0"/>
                <a:ea typeface="Verdana" panose="020B0604030504040204" pitchFamily="34" charset="0"/>
              </a:defRPr>
            </a:lvl1pPr>
          </a:lstStyle>
          <a:p>
            <a:r>
              <a:rPr lang="en-US"/>
              <a:t>Click to edit title</a:t>
            </a:r>
            <a:endParaRPr lang="en-CA"/>
          </a:p>
        </p:txBody>
      </p:sp>
      <p:sp>
        <p:nvSpPr>
          <p:cNvPr id="6" name="Text Placeholder 31">
            <a:extLst>
              <a:ext uri="{FF2B5EF4-FFF2-40B4-BE49-F238E27FC236}">
                <a16:creationId xmlns:a16="http://schemas.microsoft.com/office/drawing/2014/main" id="{E7E27EA9-60F1-9429-88F8-A45DFAAAA86F}"/>
              </a:ext>
            </a:extLst>
          </p:cNvPr>
          <p:cNvSpPr>
            <a:spLocks noGrp="1"/>
          </p:cNvSpPr>
          <p:nvPr>
            <p:ph type="body" sz="quarter" idx="10" hasCustomPrompt="1"/>
          </p:nvPr>
        </p:nvSpPr>
        <p:spPr>
          <a:xfrm>
            <a:off x="12523443" y="3623795"/>
            <a:ext cx="6800198" cy="762000"/>
          </a:xfrm>
          <a:prstGeom prst="rect">
            <a:avLst/>
          </a:prstGeom>
        </p:spPr>
        <p:txBody>
          <a:bodyPr/>
          <a:lstStyle>
            <a:lvl1pPr>
              <a:defRPr sz="4000">
                <a:solidFill>
                  <a:srgbClr val="223A66"/>
                </a:solidFill>
                <a:latin typeface="Verdana" panose="020B0604030504040204" pitchFamily="34" charset="0"/>
                <a:ea typeface="Verdana" panose="020B0604030504040204" pitchFamily="34" charset="0"/>
              </a:defRPr>
            </a:lvl1pPr>
          </a:lstStyle>
          <a:p>
            <a:pPr lvl="0"/>
            <a:r>
              <a:rPr lang="en-US"/>
              <a:t>Click to edit subtitle</a:t>
            </a:r>
          </a:p>
        </p:txBody>
      </p:sp>
    </p:spTree>
    <p:extLst>
      <p:ext uri="{BB962C8B-B14F-4D97-AF65-F5344CB8AC3E}">
        <p14:creationId xmlns:p14="http://schemas.microsoft.com/office/powerpoint/2010/main" val="225583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03A">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8E28694-F6EE-FBF4-2A78-0EB6F2ADE934}"/>
              </a:ext>
            </a:extLst>
          </p:cNvPr>
          <p:cNvSpPr>
            <a:spLocks noGrp="1" noRot="1" noMove="1" noResize="1" noEditPoints="1" noAdjustHandles="1" noChangeArrowheads="1" noChangeShapeType="1"/>
          </p:cNvSpPr>
          <p:nvPr userDrawn="1"/>
        </p:nvSpPr>
        <p:spPr>
          <a:xfrm rot="5400000">
            <a:off x="4398167" y="-4397372"/>
            <a:ext cx="11309352" cy="20104100"/>
          </a:xfrm>
          <a:custGeom>
            <a:avLst/>
            <a:gdLst>
              <a:gd name="connsiteX0" fmla="*/ 0 w 2207002"/>
              <a:gd name="connsiteY0" fmla="*/ 0 h 2207002"/>
              <a:gd name="connsiteX1" fmla="*/ 2207003 w 2207002"/>
              <a:gd name="connsiteY1" fmla="*/ 0 h 2207002"/>
              <a:gd name="connsiteX2" fmla="*/ 2207003 w 2207002"/>
              <a:gd name="connsiteY2" fmla="*/ 2207003 h 2207002"/>
              <a:gd name="connsiteX3" fmla="*/ 0 w 2207002"/>
              <a:gd name="connsiteY3" fmla="*/ 2207003 h 2207002"/>
            </a:gdLst>
            <a:ahLst/>
            <a:cxnLst>
              <a:cxn ang="0">
                <a:pos x="connsiteX0" y="connsiteY0"/>
              </a:cxn>
              <a:cxn ang="0">
                <a:pos x="connsiteX1" y="connsiteY1"/>
              </a:cxn>
              <a:cxn ang="0">
                <a:pos x="connsiteX2" y="connsiteY2"/>
              </a:cxn>
              <a:cxn ang="0">
                <a:pos x="connsiteX3" y="connsiteY3"/>
              </a:cxn>
            </a:cxnLst>
            <a:rect l="l" t="t" r="r" b="b"/>
            <a:pathLst>
              <a:path w="2207002" h="2207002">
                <a:moveTo>
                  <a:pt x="0" y="0"/>
                </a:moveTo>
                <a:lnTo>
                  <a:pt x="2207003" y="0"/>
                </a:lnTo>
                <a:lnTo>
                  <a:pt x="2207003" y="2207003"/>
                </a:lnTo>
                <a:lnTo>
                  <a:pt x="0" y="2207003"/>
                </a:lnTo>
                <a:close/>
              </a:path>
            </a:pathLst>
          </a:custGeom>
          <a:solidFill>
            <a:srgbClr val="223A66"/>
          </a:solidFill>
          <a:ln w="13986"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2753A7C0-8F15-8E19-D630-D28F4BF8A97A}"/>
              </a:ext>
            </a:extLst>
          </p:cNvPr>
          <p:cNvSpPr>
            <a:spLocks noGrp="1" noRot="1" noMove="1" noResize="1" noEditPoints="1" noAdjustHandles="1" noChangeArrowheads="1" noChangeShapeType="1"/>
          </p:cNvSpPr>
          <p:nvPr userDrawn="1"/>
        </p:nvSpPr>
        <p:spPr>
          <a:xfrm flipH="1">
            <a:off x="11119644" y="-33335"/>
            <a:ext cx="9001355" cy="11342683"/>
          </a:xfrm>
          <a:custGeom>
            <a:avLst/>
            <a:gdLst>
              <a:gd name="connsiteX0" fmla="*/ 14082 w 9001355"/>
              <a:gd name="connsiteY0" fmla="*/ 0 h 11342683"/>
              <a:gd name="connsiteX1" fmla="*/ 2440 w 9001355"/>
              <a:gd name="connsiteY1" fmla="*/ 8534994 h 11342683"/>
              <a:gd name="connsiteX2" fmla="*/ 0 w 9001355"/>
              <a:gd name="connsiteY2" fmla="*/ 11342683 h 11342683"/>
              <a:gd name="connsiteX3" fmla="*/ 5803014 w 9001355"/>
              <a:gd name="connsiteY3" fmla="*/ 11342683 h 11342683"/>
              <a:gd name="connsiteX4" fmla="*/ 9001355 w 9001355"/>
              <a:gd name="connsiteY4" fmla="*/ 4926012 h 11342683"/>
              <a:gd name="connsiteX5" fmla="*/ 6534747 w 9001355"/>
              <a:gd name="connsiteY5" fmla="*/ 12700 h 1134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355" h="11342683">
                <a:moveTo>
                  <a:pt x="14082" y="0"/>
                </a:moveTo>
                <a:cubicBezTo>
                  <a:pt x="13378" y="2836068"/>
                  <a:pt x="6320" y="5689996"/>
                  <a:pt x="2440" y="8534994"/>
                </a:cubicBezTo>
                <a:lnTo>
                  <a:pt x="0" y="11342683"/>
                </a:lnTo>
                <a:lnTo>
                  <a:pt x="5803014" y="11342683"/>
                </a:lnTo>
                <a:lnTo>
                  <a:pt x="9001355" y="4926012"/>
                </a:lnTo>
                <a:lnTo>
                  <a:pt x="6534747" y="12700"/>
                </a:lnTo>
                <a:close/>
              </a:path>
            </a:pathLst>
          </a:custGeom>
          <a:blipFill dpi="0" rotWithShape="0">
            <a:blip r:embed="rId2" cstate="email">
              <a:extLst>
                <a:ext uri="{28A0092B-C50C-407E-A947-70E740481C1C}">
                  <a14:useLocalDpi xmlns:a14="http://schemas.microsoft.com/office/drawing/2010/main"/>
                </a:ext>
              </a:extLst>
            </a:blip>
            <a:srcRect/>
            <a:stretch>
              <a:fillRect l="-49099" t="292" r="-41213" b="-29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nvGrpSpPr>
          <p:cNvPr id="18" name="Group 17">
            <a:extLst>
              <a:ext uri="{FF2B5EF4-FFF2-40B4-BE49-F238E27FC236}">
                <a16:creationId xmlns:a16="http://schemas.microsoft.com/office/drawing/2014/main" id="{BB7FE4A4-EBED-5213-7CDC-E8C8077846A8}"/>
              </a:ext>
            </a:extLst>
          </p:cNvPr>
          <p:cNvGrpSpPr>
            <a:grpSpLocks noGrp="1" noUngrp="1" noRot="1" noMove="1" noResize="1"/>
          </p:cNvGrpSpPr>
          <p:nvPr userDrawn="1"/>
        </p:nvGrpSpPr>
        <p:grpSpPr>
          <a:xfrm>
            <a:off x="9056584" y="0"/>
            <a:ext cx="8258176" cy="11309350"/>
            <a:chOff x="9055790" y="0"/>
            <a:chExt cx="8258176" cy="11309350"/>
          </a:xfrm>
        </p:grpSpPr>
        <p:sp>
          <p:nvSpPr>
            <p:cNvPr id="19" name="Freeform: Shape 18">
              <a:extLst>
                <a:ext uri="{FF2B5EF4-FFF2-40B4-BE49-F238E27FC236}">
                  <a16:creationId xmlns:a16="http://schemas.microsoft.com/office/drawing/2014/main" id="{EFF9D76F-4AC1-9870-A5EB-0922F17EC2D5}"/>
                </a:ext>
              </a:extLst>
            </p:cNvPr>
            <p:cNvSpPr>
              <a:spLocks noGrp="1" noRot="1" noMove="1" noResize="1" noEditPoints="1" noAdjustHandles="1" noChangeArrowheads="1" noChangeShapeType="1"/>
            </p:cNvSpPr>
            <p:nvPr/>
          </p:nvSpPr>
          <p:spPr>
            <a:xfrm flipH="1">
              <a:off x="9871075" y="0"/>
              <a:ext cx="5408613" cy="11309350"/>
            </a:xfrm>
            <a:custGeom>
              <a:avLst/>
              <a:gdLst>
                <a:gd name="connsiteX0" fmla="*/ 2603193 w 5408613"/>
                <a:gd name="connsiteY0" fmla="*/ 0 h 11309350"/>
                <a:gd name="connsiteX1" fmla="*/ 873847 w 5408613"/>
                <a:gd name="connsiteY1" fmla="*/ 0 h 11309350"/>
                <a:gd name="connsiteX2" fmla="*/ 3679267 w 5408613"/>
                <a:gd name="connsiteY2" fmla="*/ 4892678 h 11309350"/>
                <a:gd name="connsiteX3" fmla="*/ 0 w 5408613"/>
                <a:gd name="connsiteY3" fmla="*/ 11309350 h 11309350"/>
                <a:gd name="connsiteX4" fmla="*/ 1729346 w 5408613"/>
                <a:gd name="connsiteY4" fmla="*/ 11309350 h 11309350"/>
                <a:gd name="connsiteX5" fmla="*/ 5408613 w 5408613"/>
                <a:gd name="connsiteY5" fmla="*/ 4892678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3" h="11309350">
                  <a:moveTo>
                    <a:pt x="2603193" y="0"/>
                  </a:moveTo>
                  <a:lnTo>
                    <a:pt x="873847" y="0"/>
                  </a:lnTo>
                  <a:lnTo>
                    <a:pt x="3679267" y="4892678"/>
                  </a:lnTo>
                  <a:lnTo>
                    <a:pt x="0" y="11309350"/>
                  </a:lnTo>
                  <a:lnTo>
                    <a:pt x="1729346" y="11309350"/>
                  </a:lnTo>
                  <a:lnTo>
                    <a:pt x="5408613" y="489267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0" name="Freeform: Shape 19">
              <a:extLst>
                <a:ext uri="{FF2B5EF4-FFF2-40B4-BE49-F238E27FC236}">
                  <a16:creationId xmlns:a16="http://schemas.microsoft.com/office/drawing/2014/main" id="{DA634A59-105B-AACC-781C-31C8934E2A6E}"/>
                </a:ext>
              </a:extLst>
            </p:cNvPr>
            <p:cNvSpPr>
              <a:spLocks noGrp="1" noRot="1" noMove="1" noResize="1" noEditPoints="1" noAdjustHandles="1" noChangeArrowheads="1" noChangeShapeType="1"/>
            </p:cNvSpPr>
            <p:nvPr/>
          </p:nvSpPr>
          <p:spPr>
            <a:xfrm flipH="1">
              <a:off x="9651998" y="0"/>
              <a:ext cx="5408612" cy="11309348"/>
            </a:xfrm>
            <a:custGeom>
              <a:avLst/>
              <a:gdLst>
                <a:gd name="connsiteX0" fmla="*/ 2603192 w 5408612"/>
                <a:gd name="connsiteY0" fmla="*/ 0 h 11309348"/>
                <a:gd name="connsiteX1" fmla="*/ 873846 w 5408612"/>
                <a:gd name="connsiteY1" fmla="*/ 0 h 11309348"/>
                <a:gd name="connsiteX2" fmla="*/ 3679266 w 5408612"/>
                <a:gd name="connsiteY2" fmla="*/ 4892677 h 11309348"/>
                <a:gd name="connsiteX3" fmla="*/ 0 w 5408612"/>
                <a:gd name="connsiteY3" fmla="*/ 11309348 h 11309348"/>
                <a:gd name="connsiteX4" fmla="*/ 1729346 w 5408612"/>
                <a:gd name="connsiteY4" fmla="*/ 11309348 h 11309348"/>
                <a:gd name="connsiteX5" fmla="*/ 5408612 w 5408612"/>
                <a:gd name="connsiteY5" fmla="*/ 4892677 h 113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11309348">
                  <a:moveTo>
                    <a:pt x="2603192" y="0"/>
                  </a:moveTo>
                  <a:lnTo>
                    <a:pt x="873846" y="0"/>
                  </a:lnTo>
                  <a:lnTo>
                    <a:pt x="3679266" y="4892677"/>
                  </a:lnTo>
                  <a:lnTo>
                    <a:pt x="0" y="11309348"/>
                  </a:lnTo>
                  <a:lnTo>
                    <a:pt x="1729346" y="11309348"/>
                  </a:lnTo>
                  <a:lnTo>
                    <a:pt x="5408612" y="4892677"/>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1" name="Freeform: Shape 20">
              <a:extLst>
                <a:ext uri="{FF2B5EF4-FFF2-40B4-BE49-F238E27FC236}">
                  <a16:creationId xmlns:a16="http://schemas.microsoft.com/office/drawing/2014/main" id="{2E3350D5-8565-62C6-788F-3AD6C829D85E}"/>
                </a:ext>
              </a:extLst>
            </p:cNvPr>
            <p:cNvSpPr>
              <a:spLocks noGrp="1" noRot="1" noMove="1" noResize="1" noEditPoints="1" noAdjustHandles="1" noChangeArrowheads="1" noChangeShapeType="1"/>
            </p:cNvSpPr>
            <p:nvPr/>
          </p:nvSpPr>
          <p:spPr>
            <a:xfrm flipH="1">
              <a:off x="11905354" y="0"/>
              <a:ext cx="5408612" cy="11309348"/>
            </a:xfrm>
            <a:custGeom>
              <a:avLst/>
              <a:gdLst>
                <a:gd name="connsiteX0" fmla="*/ 2603192 w 5408612"/>
                <a:gd name="connsiteY0" fmla="*/ 0 h 11309348"/>
                <a:gd name="connsiteX1" fmla="*/ 873846 w 5408612"/>
                <a:gd name="connsiteY1" fmla="*/ 0 h 11309348"/>
                <a:gd name="connsiteX2" fmla="*/ 3679266 w 5408612"/>
                <a:gd name="connsiteY2" fmla="*/ 4892678 h 11309348"/>
                <a:gd name="connsiteX3" fmla="*/ 0 w 5408612"/>
                <a:gd name="connsiteY3" fmla="*/ 11309348 h 11309348"/>
                <a:gd name="connsiteX4" fmla="*/ 1729346 w 5408612"/>
                <a:gd name="connsiteY4" fmla="*/ 11309348 h 11309348"/>
                <a:gd name="connsiteX5" fmla="*/ 5408612 w 5408612"/>
                <a:gd name="connsiteY5" fmla="*/ 4892678 h 113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11309348">
                  <a:moveTo>
                    <a:pt x="2603192" y="0"/>
                  </a:moveTo>
                  <a:lnTo>
                    <a:pt x="873846" y="0"/>
                  </a:lnTo>
                  <a:lnTo>
                    <a:pt x="3679266" y="4892678"/>
                  </a:lnTo>
                  <a:lnTo>
                    <a:pt x="0" y="11309348"/>
                  </a:lnTo>
                  <a:lnTo>
                    <a:pt x="1729346" y="11309348"/>
                  </a:lnTo>
                  <a:lnTo>
                    <a:pt x="5408612" y="4892678"/>
                  </a:lnTo>
                  <a:close/>
                </a:path>
              </a:pathLst>
            </a:custGeom>
            <a:solidFill>
              <a:srgbClr val="A7A9AC">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2" name="Freeform: Shape 21">
              <a:extLst>
                <a:ext uri="{FF2B5EF4-FFF2-40B4-BE49-F238E27FC236}">
                  <a16:creationId xmlns:a16="http://schemas.microsoft.com/office/drawing/2014/main" id="{E3258A9C-7E12-B3FA-57CB-D7A8783FB3DF}"/>
                </a:ext>
              </a:extLst>
            </p:cNvPr>
            <p:cNvSpPr>
              <a:spLocks noGrp="1" noRot="1" noMove="1" noResize="1" noEditPoints="1" noAdjustHandles="1" noChangeArrowheads="1" noChangeShapeType="1"/>
            </p:cNvSpPr>
            <p:nvPr/>
          </p:nvSpPr>
          <p:spPr>
            <a:xfrm flipH="1">
              <a:off x="9055790" y="0"/>
              <a:ext cx="5408611" cy="11309348"/>
            </a:xfrm>
            <a:custGeom>
              <a:avLst/>
              <a:gdLst>
                <a:gd name="connsiteX0" fmla="*/ 2603191 w 5408611"/>
                <a:gd name="connsiteY0" fmla="*/ 0 h 11309348"/>
                <a:gd name="connsiteX1" fmla="*/ 873845 w 5408611"/>
                <a:gd name="connsiteY1" fmla="*/ 0 h 11309348"/>
                <a:gd name="connsiteX2" fmla="*/ 3679265 w 5408611"/>
                <a:gd name="connsiteY2" fmla="*/ 4892677 h 11309348"/>
                <a:gd name="connsiteX3" fmla="*/ 0 w 5408611"/>
                <a:gd name="connsiteY3" fmla="*/ 11309348 h 11309348"/>
                <a:gd name="connsiteX4" fmla="*/ 1729346 w 5408611"/>
                <a:gd name="connsiteY4" fmla="*/ 11309348 h 11309348"/>
                <a:gd name="connsiteX5" fmla="*/ 5408611 w 5408611"/>
                <a:gd name="connsiteY5" fmla="*/ 4892677 h 113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1" h="11309348">
                  <a:moveTo>
                    <a:pt x="2603191" y="0"/>
                  </a:moveTo>
                  <a:lnTo>
                    <a:pt x="873845" y="0"/>
                  </a:lnTo>
                  <a:lnTo>
                    <a:pt x="3679265" y="4892677"/>
                  </a:lnTo>
                  <a:lnTo>
                    <a:pt x="0" y="11309348"/>
                  </a:lnTo>
                  <a:lnTo>
                    <a:pt x="1729346" y="11309348"/>
                  </a:lnTo>
                  <a:lnTo>
                    <a:pt x="5408611" y="4892677"/>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sp>
        <p:nvSpPr>
          <p:cNvPr id="3" name="Text Placeholder 31">
            <a:extLst>
              <a:ext uri="{FF2B5EF4-FFF2-40B4-BE49-F238E27FC236}">
                <a16:creationId xmlns:a16="http://schemas.microsoft.com/office/drawing/2014/main" id="{DD2B0FD4-5B98-52D8-EBD3-00D5D7E86F00}"/>
              </a:ext>
            </a:extLst>
          </p:cNvPr>
          <p:cNvSpPr>
            <a:spLocks noGrp="1"/>
          </p:cNvSpPr>
          <p:nvPr>
            <p:ph type="body" sz="quarter" idx="11" hasCustomPrompt="1"/>
          </p:nvPr>
        </p:nvSpPr>
        <p:spPr>
          <a:xfrm>
            <a:off x="787360" y="5684227"/>
            <a:ext cx="6800198" cy="762000"/>
          </a:xfrm>
          <a:prstGeom prst="rect">
            <a:avLst/>
          </a:prstGeom>
        </p:spPr>
        <p:txBody>
          <a:bodyPr/>
          <a:lstStyle>
            <a:lvl1pPr>
              <a:defRPr sz="4000">
                <a:solidFill>
                  <a:schemeClr val="bg1"/>
                </a:solidFill>
                <a:latin typeface="Verdana" panose="020B0604030504040204" pitchFamily="34" charset="0"/>
                <a:ea typeface="Verdana" panose="020B0604030504040204" pitchFamily="34" charset="0"/>
              </a:defRPr>
            </a:lvl1pPr>
          </a:lstStyle>
          <a:p>
            <a:pPr lvl="0"/>
            <a:r>
              <a:rPr lang="en-US"/>
              <a:t>Click to edit subtitle</a:t>
            </a:r>
          </a:p>
        </p:txBody>
      </p:sp>
      <p:sp>
        <p:nvSpPr>
          <p:cNvPr id="4" name="Title 24">
            <a:extLst>
              <a:ext uri="{FF2B5EF4-FFF2-40B4-BE49-F238E27FC236}">
                <a16:creationId xmlns:a16="http://schemas.microsoft.com/office/drawing/2014/main" id="{29EE3BA2-EAA8-06D5-4D6F-36506C75D240}"/>
              </a:ext>
            </a:extLst>
          </p:cNvPr>
          <p:cNvSpPr>
            <a:spLocks noGrp="1"/>
          </p:cNvSpPr>
          <p:nvPr>
            <p:ph type="title" hasCustomPrompt="1"/>
          </p:nvPr>
        </p:nvSpPr>
        <p:spPr>
          <a:xfrm>
            <a:off x="787360" y="2987675"/>
            <a:ext cx="6800198" cy="1143000"/>
          </a:xfrm>
          <a:prstGeom prst="rect">
            <a:avLst/>
          </a:prstGeom>
        </p:spPr>
        <p:txBody>
          <a:bodyPr/>
          <a:lstStyle>
            <a:lvl1pPr>
              <a:defRPr sz="7200" b="1">
                <a:solidFill>
                  <a:schemeClr val="bg1"/>
                </a:solidFill>
                <a:latin typeface="Verdana" panose="020B0604030504040204" pitchFamily="34" charset="0"/>
                <a:ea typeface="Verdana" panose="020B0604030504040204" pitchFamily="34" charset="0"/>
              </a:defRPr>
            </a:lvl1pPr>
          </a:lstStyle>
          <a:p>
            <a:r>
              <a:rPr lang="en-US"/>
              <a:t>Click to edit title</a:t>
            </a:r>
            <a:endParaRPr lang="en-CA"/>
          </a:p>
        </p:txBody>
      </p:sp>
    </p:spTree>
    <p:extLst>
      <p:ext uri="{BB962C8B-B14F-4D97-AF65-F5344CB8AC3E}">
        <p14:creationId xmlns:p14="http://schemas.microsoft.com/office/powerpoint/2010/main" val="273098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03B">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8E28694-F6EE-FBF4-2A78-0EB6F2ADE934}"/>
              </a:ext>
            </a:extLst>
          </p:cNvPr>
          <p:cNvSpPr>
            <a:spLocks noGrp="1" noRot="1" noMove="1" noResize="1" noEditPoints="1" noAdjustHandles="1" noChangeArrowheads="1" noChangeShapeType="1"/>
          </p:cNvSpPr>
          <p:nvPr userDrawn="1"/>
        </p:nvSpPr>
        <p:spPr>
          <a:xfrm rot="5400000">
            <a:off x="4398167" y="-4397372"/>
            <a:ext cx="11309352" cy="20104100"/>
          </a:xfrm>
          <a:custGeom>
            <a:avLst/>
            <a:gdLst>
              <a:gd name="connsiteX0" fmla="*/ 0 w 2207002"/>
              <a:gd name="connsiteY0" fmla="*/ 0 h 2207002"/>
              <a:gd name="connsiteX1" fmla="*/ 2207003 w 2207002"/>
              <a:gd name="connsiteY1" fmla="*/ 0 h 2207002"/>
              <a:gd name="connsiteX2" fmla="*/ 2207003 w 2207002"/>
              <a:gd name="connsiteY2" fmla="*/ 2207003 h 2207002"/>
              <a:gd name="connsiteX3" fmla="*/ 0 w 2207002"/>
              <a:gd name="connsiteY3" fmla="*/ 2207003 h 2207002"/>
            </a:gdLst>
            <a:ahLst/>
            <a:cxnLst>
              <a:cxn ang="0">
                <a:pos x="connsiteX0" y="connsiteY0"/>
              </a:cxn>
              <a:cxn ang="0">
                <a:pos x="connsiteX1" y="connsiteY1"/>
              </a:cxn>
              <a:cxn ang="0">
                <a:pos x="connsiteX2" y="connsiteY2"/>
              </a:cxn>
              <a:cxn ang="0">
                <a:pos x="connsiteX3" y="connsiteY3"/>
              </a:cxn>
            </a:cxnLst>
            <a:rect l="l" t="t" r="r" b="b"/>
            <a:pathLst>
              <a:path w="2207002" h="2207002">
                <a:moveTo>
                  <a:pt x="0" y="0"/>
                </a:moveTo>
                <a:lnTo>
                  <a:pt x="2207003" y="0"/>
                </a:lnTo>
                <a:lnTo>
                  <a:pt x="2207003" y="2207003"/>
                </a:lnTo>
                <a:lnTo>
                  <a:pt x="0" y="2207003"/>
                </a:lnTo>
                <a:close/>
              </a:path>
            </a:pathLst>
          </a:custGeom>
          <a:solidFill>
            <a:srgbClr val="223A66"/>
          </a:solidFill>
          <a:ln w="13986"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2753A7C0-8F15-8E19-D630-D28F4BF8A97A}"/>
              </a:ext>
            </a:extLst>
          </p:cNvPr>
          <p:cNvSpPr>
            <a:spLocks noGrp="1" noRot="1" noMove="1" noResize="1" noEditPoints="1" noAdjustHandles="1" noChangeArrowheads="1" noChangeShapeType="1"/>
          </p:cNvSpPr>
          <p:nvPr userDrawn="1"/>
        </p:nvSpPr>
        <p:spPr>
          <a:xfrm flipH="1">
            <a:off x="11119644" y="-33335"/>
            <a:ext cx="9001355" cy="11342683"/>
          </a:xfrm>
          <a:custGeom>
            <a:avLst/>
            <a:gdLst>
              <a:gd name="connsiteX0" fmla="*/ 14082 w 9001355"/>
              <a:gd name="connsiteY0" fmla="*/ 0 h 11342683"/>
              <a:gd name="connsiteX1" fmla="*/ 2440 w 9001355"/>
              <a:gd name="connsiteY1" fmla="*/ 8534994 h 11342683"/>
              <a:gd name="connsiteX2" fmla="*/ 0 w 9001355"/>
              <a:gd name="connsiteY2" fmla="*/ 11342683 h 11342683"/>
              <a:gd name="connsiteX3" fmla="*/ 5803014 w 9001355"/>
              <a:gd name="connsiteY3" fmla="*/ 11342683 h 11342683"/>
              <a:gd name="connsiteX4" fmla="*/ 9001355 w 9001355"/>
              <a:gd name="connsiteY4" fmla="*/ 4926012 h 11342683"/>
              <a:gd name="connsiteX5" fmla="*/ 6534747 w 9001355"/>
              <a:gd name="connsiteY5" fmla="*/ 12700 h 1134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355" h="11342683">
                <a:moveTo>
                  <a:pt x="14082" y="0"/>
                </a:moveTo>
                <a:cubicBezTo>
                  <a:pt x="13378" y="2836068"/>
                  <a:pt x="6320" y="5689996"/>
                  <a:pt x="2440" y="8534994"/>
                </a:cubicBezTo>
                <a:lnTo>
                  <a:pt x="0" y="11342683"/>
                </a:lnTo>
                <a:lnTo>
                  <a:pt x="5803014" y="11342683"/>
                </a:lnTo>
                <a:lnTo>
                  <a:pt x="9001355" y="4926012"/>
                </a:lnTo>
                <a:lnTo>
                  <a:pt x="6534747" y="12700"/>
                </a:lnTo>
                <a:close/>
              </a:path>
            </a:pathLst>
          </a:custGeom>
          <a:blipFill dpi="0" rotWithShape="0">
            <a:blip r:embed="rId2" cstate="email">
              <a:extLst>
                <a:ext uri="{28A0092B-C50C-407E-A947-70E740481C1C}">
                  <a14:useLocalDpi xmlns:a14="http://schemas.microsoft.com/office/drawing/2010/main"/>
                </a:ext>
              </a:extLst>
            </a:blip>
            <a:srcRect/>
            <a:stretch>
              <a:fillRect l="-42327" t="-2082" r="-57457" b="-289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nvGrpSpPr>
          <p:cNvPr id="18" name="Group 17">
            <a:extLst>
              <a:ext uri="{FF2B5EF4-FFF2-40B4-BE49-F238E27FC236}">
                <a16:creationId xmlns:a16="http://schemas.microsoft.com/office/drawing/2014/main" id="{BB7FE4A4-EBED-5213-7CDC-E8C8077846A8}"/>
              </a:ext>
            </a:extLst>
          </p:cNvPr>
          <p:cNvGrpSpPr>
            <a:grpSpLocks noGrp="1" noUngrp="1" noRot="1" noMove="1" noResize="1"/>
          </p:cNvGrpSpPr>
          <p:nvPr userDrawn="1"/>
        </p:nvGrpSpPr>
        <p:grpSpPr>
          <a:xfrm>
            <a:off x="9056584" y="0"/>
            <a:ext cx="8258176" cy="11309350"/>
            <a:chOff x="9055790" y="0"/>
            <a:chExt cx="8258176" cy="11309350"/>
          </a:xfrm>
        </p:grpSpPr>
        <p:sp>
          <p:nvSpPr>
            <p:cNvPr id="19" name="Freeform: Shape 18">
              <a:extLst>
                <a:ext uri="{FF2B5EF4-FFF2-40B4-BE49-F238E27FC236}">
                  <a16:creationId xmlns:a16="http://schemas.microsoft.com/office/drawing/2014/main" id="{EFF9D76F-4AC1-9870-A5EB-0922F17EC2D5}"/>
                </a:ext>
              </a:extLst>
            </p:cNvPr>
            <p:cNvSpPr>
              <a:spLocks noGrp="1" noRot="1" noMove="1" noResize="1" noEditPoints="1" noAdjustHandles="1" noChangeArrowheads="1" noChangeShapeType="1"/>
            </p:cNvSpPr>
            <p:nvPr/>
          </p:nvSpPr>
          <p:spPr>
            <a:xfrm flipH="1">
              <a:off x="9871075" y="0"/>
              <a:ext cx="5408613" cy="11309350"/>
            </a:xfrm>
            <a:custGeom>
              <a:avLst/>
              <a:gdLst>
                <a:gd name="connsiteX0" fmla="*/ 2603193 w 5408613"/>
                <a:gd name="connsiteY0" fmla="*/ 0 h 11309350"/>
                <a:gd name="connsiteX1" fmla="*/ 873847 w 5408613"/>
                <a:gd name="connsiteY1" fmla="*/ 0 h 11309350"/>
                <a:gd name="connsiteX2" fmla="*/ 3679267 w 5408613"/>
                <a:gd name="connsiteY2" fmla="*/ 4892678 h 11309350"/>
                <a:gd name="connsiteX3" fmla="*/ 0 w 5408613"/>
                <a:gd name="connsiteY3" fmla="*/ 11309350 h 11309350"/>
                <a:gd name="connsiteX4" fmla="*/ 1729346 w 5408613"/>
                <a:gd name="connsiteY4" fmla="*/ 11309350 h 11309350"/>
                <a:gd name="connsiteX5" fmla="*/ 5408613 w 5408613"/>
                <a:gd name="connsiteY5" fmla="*/ 4892678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3" h="11309350">
                  <a:moveTo>
                    <a:pt x="2603193" y="0"/>
                  </a:moveTo>
                  <a:lnTo>
                    <a:pt x="873847" y="0"/>
                  </a:lnTo>
                  <a:lnTo>
                    <a:pt x="3679267" y="4892678"/>
                  </a:lnTo>
                  <a:lnTo>
                    <a:pt x="0" y="11309350"/>
                  </a:lnTo>
                  <a:lnTo>
                    <a:pt x="1729346" y="11309350"/>
                  </a:lnTo>
                  <a:lnTo>
                    <a:pt x="5408613" y="489267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0" name="Freeform: Shape 19">
              <a:extLst>
                <a:ext uri="{FF2B5EF4-FFF2-40B4-BE49-F238E27FC236}">
                  <a16:creationId xmlns:a16="http://schemas.microsoft.com/office/drawing/2014/main" id="{DA634A59-105B-AACC-781C-31C8934E2A6E}"/>
                </a:ext>
              </a:extLst>
            </p:cNvPr>
            <p:cNvSpPr>
              <a:spLocks noGrp="1" noRot="1" noMove="1" noResize="1" noEditPoints="1" noAdjustHandles="1" noChangeArrowheads="1" noChangeShapeType="1"/>
            </p:cNvSpPr>
            <p:nvPr/>
          </p:nvSpPr>
          <p:spPr>
            <a:xfrm flipH="1">
              <a:off x="9651998" y="0"/>
              <a:ext cx="5408612" cy="11309348"/>
            </a:xfrm>
            <a:custGeom>
              <a:avLst/>
              <a:gdLst>
                <a:gd name="connsiteX0" fmla="*/ 2603192 w 5408612"/>
                <a:gd name="connsiteY0" fmla="*/ 0 h 11309348"/>
                <a:gd name="connsiteX1" fmla="*/ 873846 w 5408612"/>
                <a:gd name="connsiteY1" fmla="*/ 0 h 11309348"/>
                <a:gd name="connsiteX2" fmla="*/ 3679266 w 5408612"/>
                <a:gd name="connsiteY2" fmla="*/ 4892677 h 11309348"/>
                <a:gd name="connsiteX3" fmla="*/ 0 w 5408612"/>
                <a:gd name="connsiteY3" fmla="*/ 11309348 h 11309348"/>
                <a:gd name="connsiteX4" fmla="*/ 1729346 w 5408612"/>
                <a:gd name="connsiteY4" fmla="*/ 11309348 h 11309348"/>
                <a:gd name="connsiteX5" fmla="*/ 5408612 w 5408612"/>
                <a:gd name="connsiteY5" fmla="*/ 4892677 h 113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11309348">
                  <a:moveTo>
                    <a:pt x="2603192" y="0"/>
                  </a:moveTo>
                  <a:lnTo>
                    <a:pt x="873846" y="0"/>
                  </a:lnTo>
                  <a:lnTo>
                    <a:pt x="3679266" y="4892677"/>
                  </a:lnTo>
                  <a:lnTo>
                    <a:pt x="0" y="11309348"/>
                  </a:lnTo>
                  <a:lnTo>
                    <a:pt x="1729346" y="11309348"/>
                  </a:lnTo>
                  <a:lnTo>
                    <a:pt x="5408612" y="4892677"/>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1" name="Freeform: Shape 20">
              <a:extLst>
                <a:ext uri="{FF2B5EF4-FFF2-40B4-BE49-F238E27FC236}">
                  <a16:creationId xmlns:a16="http://schemas.microsoft.com/office/drawing/2014/main" id="{2E3350D5-8565-62C6-788F-3AD6C829D85E}"/>
                </a:ext>
              </a:extLst>
            </p:cNvPr>
            <p:cNvSpPr>
              <a:spLocks noGrp="1" noRot="1" noMove="1" noResize="1" noEditPoints="1" noAdjustHandles="1" noChangeArrowheads="1" noChangeShapeType="1"/>
            </p:cNvSpPr>
            <p:nvPr/>
          </p:nvSpPr>
          <p:spPr>
            <a:xfrm flipH="1">
              <a:off x="11905354" y="0"/>
              <a:ext cx="5408612" cy="11309348"/>
            </a:xfrm>
            <a:custGeom>
              <a:avLst/>
              <a:gdLst>
                <a:gd name="connsiteX0" fmla="*/ 2603192 w 5408612"/>
                <a:gd name="connsiteY0" fmla="*/ 0 h 11309348"/>
                <a:gd name="connsiteX1" fmla="*/ 873846 w 5408612"/>
                <a:gd name="connsiteY1" fmla="*/ 0 h 11309348"/>
                <a:gd name="connsiteX2" fmla="*/ 3679266 w 5408612"/>
                <a:gd name="connsiteY2" fmla="*/ 4892678 h 11309348"/>
                <a:gd name="connsiteX3" fmla="*/ 0 w 5408612"/>
                <a:gd name="connsiteY3" fmla="*/ 11309348 h 11309348"/>
                <a:gd name="connsiteX4" fmla="*/ 1729346 w 5408612"/>
                <a:gd name="connsiteY4" fmla="*/ 11309348 h 11309348"/>
                <a:gd name="connsiteX5" fmla="*/ 5408612 w 5408612"/>
                <a:gd name="connsiteY5" fmla="*/ 4892678 h 113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11309348">
                  <a:moveTo>
                    <a:pt x="2603192" y="0"/>
                  </a:moveTo>
                  <a:lnTo>
                    <a:pt x="873846" y="0"/>
                  </a:lnTo>
                  <a:lnTo>
                    <a:pt x="3679266" y="4892678"/>
                  </a:lnTo>
                  <a:lnTo>
                    <a:pt x="0" y="11309348"/>
                  </a:lnTo>
                  <a:lnTo>
                    <a:pt x="1729346" y="11309348"/>
                  </a:lnTo>
                  <a:lnTo>
                    <a:pt x="5408612" y="4892678"/>
                  </a:lnTo>
                  <a:close/>
                </a:path>
              </a:pathLst>
            </a:custGeom>
            <a:solidFill>
              <a:srgbClr val="A7A9AC">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sp>
          <p:nvSpPr>
            <p:cNvPr id="22" name="Freeform: Shape 21">
              <a:extLst>
                <a:ext uri="{FF2B5EF4-FFF2-40B4-BE49-F238E27FC236}">
                  <a16:creationId xmlns:a16="http://schemas.microsoft.com/office/drawing/2014/main" id="{E3258A9C-7E12-B3FA-57CB-D7A8783FB3DF}"/>
                </a:ext>
              </a:extLst>
            </p:cNvPr>
            <p:cNvSpPr>
              <a:spLocks noGrp="1" noRot="1" noMove="1" noResize="1" noEditPoints="1" noAdjustHandles="1" noChangeArrowheads="1" noChangeShapeType="1"/>
            </p:cNvSpPr>
            <p:nvPr/>
          </p:nvSpPr>
          <p:spPr>
            <a:xfrm flipH="1">
              <a:off x="9055790" y="0"/>
              <a:ext cx="5408611" cy="11309348"/>
            </a:xfrm>
            <a:custGeom>
              <a:avLst/>
              <a:gdLst>
                <a:gd name="connsiteX0" fmla="*/ 2603191 w 5408611"/>
                <a:gd name="connsiteY0" fmla="*/ 0 h 11309348"/>
                <a:gd name="connsiteX1" fmla="*/ 873845 w 5408611"/>
                <a:gd name="connsiteY1" fmla="*/ 0 h 11309348"/>
                <a:gd name="connsiteX2" fmla="*/ 3679265 w 5408611"/>
                <a:gd name="connsiteY2" fmla="*/ 4892677 h 11309348"/>
                <a:gd name="connsiteX3" fmla="*/ 0 w 5408611"/>
                <a:gd name="connsiteY3" fmla="*/ 11309348 h 11309348"/>
                <a:gd name="connsiteX4" fmla="*/ 1729346 w 5408611"/>
                <a:gd name="connsiteY4" fmla="*/ 11309348 h 11309348"/>
                <a:gd name="connsiteX5" fmla="*/ 5408611 w 5408611"/>
                <a:gd name="connsiteY5" fmla="*/ 4892677 h 113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1" h="11309348">
                  <a:moveTo>
                    <a:pt x="2603191" y="0"/>
                  </a:moveTo>
                  <a:lnTo>
                    <a:pt x="873845" y="0"/>
                  </a:lnTo>
                  <a:lnTo>
                    <a:pt x="3679265" y="4892677"/>
                  </a:lnTo>
                  <a:lnTo>
                    <a:pt x="0" y="11309348"/>
                  </a:lnTo>
                  <a:lnTo>
                    <a:pt x="1729346" y="11309348"/>
                  </a:lnTo>
                  <a:lnTo>
                    <a:pt x="5408611" y="4892677"/>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tx1"/>
                  </a:solidFill>
                </a:rPr>
                <a:t>                         </a:t>
              </a:r>
              <a:endParaRPr lang="en-CA">
                <a:solidFill>
                  <a:schemeClr val="tx1"/>
                </a:solidFill>
              </a:endParaRPr>
            </a:p>
          </p:txBody>
        </p:sp>
      </p:grpSp>
      <p:sp>
        <p:nvSpPr>
          <p:cNvPr id="3" name="Text Placeholder 31">
            <a:extLst>
              <a:ext uri="{FF2B5EF4-FFF2-40B4-BE49-F238E27FC236}">
                <a16:creationId xmlns:a16="http://schemas.microsoft.com/office/drawing/2014/main" id="{DD2B0FD4-5B98-52D8-EBD3-00D5D7E86F00}"/>
              </a:ext>
            </a:extLst>
          </p:cNvPr>
          <p:cNvSpPr>
            <a:spLocks noGrp="1"/>
          </p:cNvSpPr>
          <p:nvPr>
            <p:ph type="body" sz="quarter" idx="11" hasCustomPrompt="1"/>
          </p:nvPr>
        </p:nvSpPr>
        <p:spPr>
          <a:xfrm>
            <a:off x="787360" y="5684227"/>
            <a:ext cx="6800198" cy="762000"/>
          </a:xfrm>
          <a:prstGeom prst="rect">
            <a:avLst/>
          </a:prstGeom>
        </p:spPr>
        <p:txBody>
          <a:bodyPr/>
          <a:lstStyle>
            <a:lvl1pPr>
              <a:defRPr sz="4000">
                <a:solidFill>
                  <a:schemeClr val="bg1"/>
                </a:solidFill>
                <a:latin typeface="Verdana" panose="020B0604030504040204" pitchFamily="34" charset="0"/>
                <a:ea typeface="Verdana" panose="020B0604030504040204" pitchFamily="34" charset="0"/>
              </a:defRPr>
            </a:lvl1pPr>
          </a:lstStyle>
          <a:p>
            <a:pPr lvl="0"/>
            <a:r>
              <a:rPr lang="en-US"/>
              <a:t>Click to edit subtitle</a:t>
            </a:r>
          </a:p>
        </p:txBody>
      </p:sp>
      <p:sp>
        <p:nvSpPr>
          <p:cNvPr id="4" name="Title 24">
            <a:extLst>
              <a:ext uri="{FF2B5EF4-FFF2-40B4-BE49-F238E27FC236}">
                <a16:creationId xmlns:a16="http://schemas.microsoft.com/office/drawing/2014/main" id="{29EE3BA2-EAA8-06D5-4D6F-36506C75D240}"/>
              </a:ext>
            </a:extLst>
          </p:cNvPr>
          <p:cNvSpPr>
            <a:spLocks noGrp="1"/>
          </p:cNvSpPr>
          <p:nvPr>
            <p:ph type="title" hasCustomPrompt="1"/>
          </p:nvPr>
        </p:nvSpPr>
        <p:spPr>
          <a:xfrm>
            <a:off x="787360" y="2987675"/>
            <a:ext cx="6800198" cy="1143000"/>
          </a:xfrm>
          <a:prstGeom prst="rect">
            <a:avLst/>
          </a:prstGeom>
        </p:spPr>
        <p:txBody>
          <a:bodyPr/>
          <a:lstStyle>
            <a:lvl1pPr>
              <a:defRPr sz="7200" b="1">
                <a:solidFill>
                  <a:schemeClr val="bg1"/>
                </a:solidFill>
                <a:latin typeface="Verdana" panose="020B0604030504040204" pitchFamily="34" charset="0"/>
                <a:ea typeface="Verdana" panose="020B0604030504040204" pitchFamily="34" charset="0"/>
              </a:defRPr>
            </a:lvl1pPr>
          </a:lstStyle>
          <a:p>
            <a:r>
              <a:rPr lang="en-US"/>
              <a:t>Click to edit title</a:t>
            </a:r>
            <a:endParaRPr lang="en-CA"/>
          </a:p>
        </p:txBody>
      </p:sp>
    </p:spTree>
    <p:extLst>
      <p:ext uri="{BB962C8B-B14F-4D97-AF65-F5344CB8AC3E}">
        <p14:creationId xmlns:p14="http://schemas.microsoft.com/office/powerpoint/2010/main" val="306583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2695992-35BE-2227-72B5-FE29412A445A}"/>
              </a:ext>
            </a:extLst>
          </p:cNvPr>
          <p:cNvGrpSpPr/>
          <p:nvPr userDrawn="1"/>
        </p:nvGrpSpPr>
        <p:grpSpPr>
          <a:xfrm>
            <a:off x="2300592" y="10519563"/>
            <a:ext cx="17823352" cy="795675"/>
            <a:chOff x="2280748" y="10513675"/>
            <a:chExt cx="17823352" cy="795675"/>
          </a:xfrm>
        </p:grpSpPr>
        <p:sp>
          <p:nvSpPr>
            <p:cNvPr id="8" name="Freeform: Shape 7">
              <a:extLst>
                <a:ext uri="{FF2B5EF4-FFF2-40B4-BE49-F238E27FC236}">
                  <a16:creationId xmlns:a16="http://schemas.microsoft.com/office/drawing/2014/main" id="{65BC9959-EDA7-F2BD-C7E6-CD6B2102E015}"/>
                </a:ext>
              </a:extLst>
            </p:cNvPr>
            <p:cNvSpPr/>
            <p:nvPr/>
          </p:nvSpPr>
          <p:spPr>
            <a:xfrm>
              <a:off x="2280748" y="10513676"/>
              <a:ext cx="17823352" cy="795674"/>
            </a:xfrm>
            <a:custGeom>
              <a:avLst/>
              <a:gdLst>
                <a:gd name="connsiteX0" fmla="*/ 578000 w 17823352"/>
                <a:gd name="connsiteY0" fmla="*/ 0 h 795674"/>
                <a:gd name="connsiteX1" fmla="*/ 17823352 w 17823352"/>
                <a:gd name="connsiteY1" fmla="*/ 0 h 795674"/>
                <a:gd name="connsiteX2" fmla="*/ 17823352 w 17823352"/>
                <a:gd name="connsiteY2" fmla="*/ 795674 h 795674"/>
                <a:gd name="connsiteX3" fmla="*/ 0 w 17823352"/>
                <a:gd name="connsiteY3" fmla="*/ 795674 h 795674"/>
              </a:gdLst>
              <a:ahLst/>
              <a:cxnLst>
                <a:cxn ang="0">
                  <a:pos x="connsiteX0" y="connsiteY0"/>
                </a:cxn>
                <a:cxn ang="0">
                  <a:pos x="connsiteX1" y="connsiteY1"/>
                </a:cxn>
                <a:cxn ang="0">
                  <a:pos x="connsiteX2" y="connsiteY2"/>
                </a:cxn>
                <a:cxn ang="0">
                  <a:pos x="connsiteX3" y="connsiteY3"/>
                </a:cxn>
              </a:cxnLst>
              <a:rect l="l" t="t" r="r" b="b"/>
              <a:pathLst>
                <a:path w="17823352" h="795674">
                  <a:moveTo>
                    <a:pt x="578000" y="0"/>
                  </a:moveTo>
                  <a:lnTo>
                    <a:pt x="17823352" y="0"/>
                  </a:lnTo>
                  <a:lnTo>
                    <a:pt x="17823352" y="795674"/>
                  </a:lnTo>
                  <a:lnTo>
                    <a:pt x="0" y="795674"/>
                  </a:lnTo>
                  <a:close/>
                </a:path>
              </a:pathLst>
            </a:custGeom>
            <a:solidFill>
              <a:srgbClr val="8FB2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9" name="Freeform: Shape 8">
              <a:extLst>
                <a:ext uri="{FF2B5EF4-FFF2-40B4-BE49-F238E27FC236}">
                  <a16:creationId xmlns:a16="http://schemas.microsoft.com/office/drawing/2014/main" id="{41B1CB25-42DA-03E0-4465-640C023BD045}"/>
                </a:ext>
              </a:extLst>
            </p:cNvPr>
            <p:cNvSpPr/>
            <p:nvPr/>
          </p:nvSpPr>
          <p:spPr>
            <a:xfrm>
              <a:off x="2807267" y="10513676"/>
              <a:ext cx="17296833" cy="795674"/>
            </a:xfrm>
            <a:custGeom>
              <a:avLst/>
              <a:gdLst>
                <a:gd name="connsiteX0" fmla="*/ 578001 w 17296833"/>
                <a:gd name="connsiteY0" fmla="*/ 0 h 795674"/>
                <a:gd name="connsiteX1" fmla="*/ 17296833 w 17296833"/>
                <a:gd name="connsiteY1" fmla="*/ 0 h 795674"/>
                <a:gd name="connsiteX2" fmla="*/ 17296833 w 17296833"/>
                <a:gd name="connsiteY2" fmla="*/ 795674 h 795674"/>
                <a:gd name="connsiteX3" fmla="*/ 0 w 17296833"/>
                <a:gd name="connsiteY3" fmla="*/ 795674 h 795674"/>
              </a:gdLst>
              <a:ahLst/>
              <a:cxnLst>
                <a:cxn ang="0">
                  <a:pos x="connsiteX0" y="connsiteY0"/>
                </a:cxn>
                <a:cxn ang="0">
                  <a:pos x="connsiteX1" y="connsiteY1"/>
                </a:cxn>
                <a:cxn ang="0">
                  <a:pos x="connsiteX2" y="connsiteY2"/>
                </a:cxn>
                <a:cxn ang="0">
                  <a:pos x="connsiteX3" y="connsiteY3"/>
                </a:cxn>
              </a:cxnLst>
              <a:rect l="l" t="t" r="r" b="b"/>
              <a:pathLst>
                <a:path w="17296833" h="795674">
                  <a:moveTo>
                    <a:pt x="578001" y="0"/>
                  </a:moveTo>
                  <a:lnTo>
                    <a:pt x="17296833" y="0"/>
                  </a:lnTo>
                  <a:lnTo>
                    <a:pt x="17296833" y="795674"/>
                  </a:lnTo>
                  <a:lnTo>
                    <a:pt x="0" y="795674"/>
                  </a:lnTo>
                  <a:close/>
                </a:path>
              </a:pathLst>
            </a:custGeom>
            <a:solidFill>
              <a:srgbClr val="3D6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Freeform: Shape 9">
              <a:extLst>
                <a:ext uri="{FF2B5EF4-FFF2-40B4-BE49-F238E27FC236}">
                  <a16:creationId xmlns:a16="http://schemas.microsoft.com/office/drawing/2014/main" id="{D00D9569-9411-BD10-4B19-05005B8F9E2C}"/>
                </a:ext>
              </a:extLst>
            </p:cNvPr>
            <p:cNvSpPr/>
            <p:nvPr/>
          </p:nvSpPr>
          <p:spPr>
            <a:xfrm>
              <a:off x="3333786" y="10513675"/>
              <a:ext cx="16770314" cy="795674"/>
            </a:xfrm>
            <a:custGeom>
              <a:avLst/>
              <a:gdLst>
                <a:gd name="connsiteX0" fmla="*/ 578001 w 16770314"/>
                <a:gd name="connsiteY0" fmla="*/ 0 h 795674"/>
                <a:gd name="connsiteX1" fmla="*/ 16770314 w 16770314"/>
                <a:gd name="connsiteY1" fmla="*/ 0 h 795674"/>
                <a:gd name="connsiteX2" fmla="*/ 16770314 w 16770314"/>
                <a:gd name="connsiteY2" fmla="*/ 795674 h 795674"/>
                <a:gd name="connsiteX3" fmla="*/ 0 w 16770314"/>
                <a:gd name="connsiteY3" fmla="*/ 795674 h 795674"/>
              </a:gdLst>
              <a:ahLst/>
              <a:cxnLst>
                <a:cxn ang="0">
                  <a:pos x="connsiteX0" y="connsiteY0"/>
                </a:cxn>
                <a:cxn ang="0">
                  <a:pos x="connsiteX1" y="connsiteY1"/>
                </a:cxn>
                <a:cxn ang="0">
                  <a:pos x="connsiteX2" y="connsiteY2"/>
                </a:cxn>
                <a:cxn ang="0">
                  <a:pos x="connsiteX3" y="connsiteY3"/>
                </a:cxn>
              </a:cxnLst>
              <a:rect l="l" t="t" r="r" b="b"/>
              <a:pathLst>
                <a:path w="16770314" h="795674">
                  <a:moveTo>
                    <a:pt x="578001" y="0"/>
                  </a:moveTo>
                  <a:lnTo>
                    <a:pt x="16770314" y="0"/>
                  </a:lnTo>
                  <a:lnTo>
                    <a:pt x="16770314" y="795674"/>
                  </a:lnTo>
                  <a:lnTo>
                    <a:pt x="0" y="795674"/>
                  </a:lnTo>
                  <a:close/>
                </a:path>
              </a:pathLst>
            </a:cu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pic>
          <p:nvPicPr>
            <p:cNvPr id="11" name="Graphic 10">
              <a:extLst>
                <a:ext uri="{FF2B5EF4-FFF2-40B4-BE49-F238E27FC236}">
                  <a16:creationId xmlns:a16="http://schemas.microsoft.com/office/drawing/2014/main" id="{7AC70DBE-0500-8A2E-84BF-28D97243211C}"/>
                </a:ext>
              </a:extLst>
            </p:cNvPr>
            <p:cNvPicPr>
              <a:picLocks noChangeAspect="1"/>
            </p:cNvPicPr>
            <p:nvPr/>
          </p:nvPicPr>
          <p:blipFill>
            <a:blip r:embed="rId23" cstate="print">
              <a:extLst>
                <a:ext uri="{96DAC541-7B7A-43D3-8B79-37D633B846F1}">
                  <asvg:svgBlip xmlns:asvg="http://schemas.microsoft.com/office/drawing/2016/SVG/main" r:embed="rId24"/>
                </a:ext>
              </a:extLst>
            </a:blip>
            <a:stretch>
              <a:fillRect/>
            </a:stretch>
          </p:blipFill>
          <p:spPr>
            <a:xfrm>
              <a:off x="15995651" y="10577863"/>
              <a:ext cx="3339158" cy="639411"/>
            </a:xfrm>
            <a:prstGeom prst="rect">
              <a:avLst/>
            </a:prstGeom>
          </p:spPr>
        </p:pic>
      </p:grpSp>
      <p:pic>
        <p:nvPicPr>
          <p:cNvPr id="12" name="Graphic 11">
            <a:extLst>
              <a:ext uri="{FF2B5EF4-FFF2-40B4-BE49-F238E27FC236}">
                <a16:creationId xmlns:a16="http://schemas.microsoft.com/office/drawing/2014/main" id="{404E4A06-8A79-3811-D8B8-0EC9FA79E2AD}"/>
              </a:ext>
            </a:extLst>
          </p:cNvPr>
          <p:cNvPicPr>
            <a:picLocks noChangeAspect="1"/>
          </p:cNvPicPr>
          <p:nvPr userDrawn="1"/>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544677" y="10455275"/>
            <a:ext cx="1508923" cy="635336"/>
          </a:xfrm>
          <a:prstGeom prst="rect">
            <a:avLst/>
          </a:prstGeom>
        </p:spPr>
      </p:pic>
      <p:grpSp>
        <p:nvGrpSpPr>
          <p:cNvPr id="2" name="Group 1">
            <a:extLst>
              <a:ext uri="{FF2B5EF4-FFF2-40B4-BE49-F238E27FC236}">
                <a16:creationId xmlns:a16="http://schemas.microsoft.com/office/drawing/2014/main" id="{15018E9E-B276-33A9-A526-821D8A7D43EA}"/>
              </a:ext>
            </a:extLst>
          </p:cNvPr>
          <p:cNvGrpSpPr/>
          <p:nvPr userDrawn="1"/>
        </p:nvGrpSpPr>
        <p:grpSpPr>
          <a:xfrm>
            <a:off x="320880" y="10373710"/>
            <a:ext cx="19463928" cy="1093295"/>
            <a:chOff x="320880" y="10373710"/>
            <a:chExt cx="19463928" cy="1093295"/>
          </a:xfrm>
        </p:grpSpPr>
        <p:grpSp>
          <p:nvGrpSpPr>
            <p:cNvPr id="3" name="Group 2">
              <a:extLst>
                <a:ext uri="{FF2B5EF4-FFF2-40B4-BE49-F238E27FC236}">
                  <a16:creationId xmlns:a16="http://schemas.microsoft.com/office/drawing/2014/main" id="{2AB44734-45E4-79AE-3E30-5E1E40BB9F0A}"/>
                </a:ext>
              </a:extLst>
            </p:cNvPr>
            <p:cNvGrpSpPr/>
            <p:nvPr/>
          </p:nvGrpSpPr>
          <p:grpSpPr>
            <a:xfrm>
              <a:off x="320880" y="10373710"/>
              <a:ext cx="19463928" cy="935640"/>
              <a:chOff x="320880" y="10373710"/>
              <a:chExt cx="19463928" cy="935640"/>
            </a:xfrm>
          </p:grpSpPr>
          <p:sp>
            <p:nvSpPr>
              <p:cNvPr id="5" name="Rectangle 4">
                <a:extLst>
                  <a:ext uri="{FF2B5EF4-FFF2-40B4-BE49-F238E27FC236}">
                    <a16:creationId xmlns:a16="http://schemas.microsoft.com/office/drawing/2014/main" id="{7B606E73-6E93-991A-D38D-B1A358EDEFE1}"/>
                  </a:ext>
                </a:extLst>
              </p:cNvPr>
              <p:cNvSpPr/>
              <p:nvPr/>
            </p:nvSpPr>
            <p:spPr>
              <a:xfrm>
                <a:off x="320880" y="10373710"/>
                <a:ext cx="1902058" cy="935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D2A3BA5E-1E45-E2FE-E28D-1CE5E9705AD2}"/>
                  </a:ext>
                </a:extLst>
              </p:cNvPr>
              <p:cNvSpPr/>
              <p:nvPr/>
            </p:nvSpPr>
            <p:spPr>
              <a:xfrm>
                <a:off x="15954703" y="10594428"/>
                <a:ext cx="3830105" cy="714922"/>
              </a:xfrm>
              <a:prstGeom prst="rect">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 name="Picture 3" descr="A white text on a black background&#10;&#10;Description automatically generated">
              <a:extLst>
                <a:ext uri="{FF2B5EF4-FFF2-40B4-BE49-F238E27FC236}">
                  <a16:creationId xmlns:a16="http://schemas.microsoft.com/office/drawing/2014/main" id="{4321E575-7841-3F60-C311-80C9CE15FD55}"/>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7642903" y="10373710"/>
              <a:ext cx="2141905" cy="1093295"/>
            </a:xfrm>
            <a:prstGeom prst="rect">
              <a:avLst/>
            </a:prstGeom>
          </p:spPr>
        </p:pic>
      </p:grpSp>
    </p:spTree>
  </p:cSld>
  <p:clrMap bg1="lt1" tx1="dk1" bg2="lt2" tx2="dk2" accent1="accent1" accent2="accent2" accent3="accent3" accent4="accent4" accent5="accent5" accent6="accent6" hlink="hlink" folHlink="folHlink"/>
  <p:sldLayoutIdLst>
    <p:sldLayoutId id="2147483684" r:id="rId1"/>
    <p:sldLayoutId id="2147483681" r:id="rId2"/>
    <p:sldLayoutId id="2147483703" r:id="rId3"/>
    <p:sldLayoutId id="2147483690" r:id="rId4"/>
    <p:sldLayoutId id="2147483682" r:id="rId5"/>
    <p:sldLayoutId id="2147483696" r:id="rId6"/>
    <p:sldLayoutId id="2147483693" r:id="rId7"/>
    <p:sldLayoutId id="2147483683" r:id="rId8"/>
    <p:sldLayoutId id="2147483701" r:id="rId9"/>
    <p:sldLayoutId id="2147483692" r:id="rId10"/>
    <p:sldLayoutId id="2147483666" r:id="rId11"/>
    <p:sldLayoutId id="2147483667" r:id="rId12"/>
    <p:sldLayoutId id="2147483665" r:id="rId13"/>
    <p:sldLayoutId id="2147483668" r:id="rId14"/>
    <p:sldLayoutId id="2147483685" r:id="rId15"/>
    <p:sldLayoutId id="2147483688" r:id="rId16"/>
    <p:sldLayoutId id="2147483686" r:id="rId17"/>
    <p:sldLayoutId id="2147483689" r:id="rId18"/>
    <p:sldLayoutId id="2147483694" r:id="rId19"/>
    <p:sldLayoutId id="2147483704" r:id="rId20"/>
    <p:sldLayoutId id="2147483706" r:id="rId2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12.xml"/><Relationship Id="rId7" Type="http://schemas.openxmlformats.org/officeDocument/2006/relationships/diagramColors" Target="../diagrams/colors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1.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tags" Target="../tags/tag53.xml"/><Relationship Id="rId21" Type="http://schemas.openxmlformats.org/officeDocument/2006/relationships/tags" Target="../tags/tag71.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 Type="http://schemas.openxmlformats.org/officeDocument/2006/relationships/tags" Target="../tags/tag52.xml"/><Relationship Id="rId16" Type="http://schemas.openxmlformats.org/officeDocument/2006/relationships/tags" Target="../tags/tag66.xml"/><Relationship Id="rId20" Type="http://schemas.openxmlformats.org/officeDocument/2006/relationships/tags" Target="../tags/tag70.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tags" Target="../tags/tag65.xml"/><Relationship Id="rId23" Type="http://schemas.openxmlformats.org/officeDocument/2006/relationships/image" Target="../media/image20.png"/><Relationship Id="rId10" Type="http://schemas.openxmlformats.org/officeDocument/2006/relationships/tags" Target="../tags/tag60.xml"/><Relationship Id="rId19" Type="http://schemas.openxmlformats.org/officeDocument/2006/relationships/tags" Target="../tags/tag69.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34.png"/><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3" Type="http://schemas.openxmlformats.org/officeDocument/2006/relationships/tags" Target="../tags/tag90.xml"/><Relationship Id="rId18" Type="http://schemas.openxmlformats.org/officeDocument/2006/relationships/tags" Target="../tags/tag95.xml"/><Relationship Id="rId26" Type="http://schemas.openxmlformats.org/officeDocument/2006/relationships/tags" Target="../tags/tag103.xml"/><Relationship Id="rId21" Type="http://schemas.openxmlformats.org/officeDocument/2006/relationships/tags" Target="../tags/tag98.xml"/><Relationship Id="rId34" Type="http://schemas.openxmlformats.org/officeDocument/2006/relationships/image" Target="../media/image38.svg"/><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5" Type="http://schemas.openxmlformats.org/officeDocument/2006/relationships/tags" Target="../tags/tag102.xml"/><Relationship Id="rId33" Type="http://schemas.openxmlformats.org/officeDocument/2006/relationships/image" Target="../media/image37.png"/><Relationship Id="rId38" Type="http://schemas.openxmlformats.org/officeDocument/2006/relationships/image" Target="../media/image42.svg"/><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tags" Target="../tags/tag97.xml"/><Relationship Id="rId29" Type="http://schemas.openxmlformats.org/officeDocument/2006/relationships/tags" Target="../tags/tag106.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tags" Target="../tags/tag101.xml"/><Relationship Id="rId32" Type="http://schemas.openxmlformats.org/officeDocument/2006/relationships/image" Target="../media/image36.svg"/><Relationship Id="rId37" Type="http://schemas.openxmlformats.org/officeDocument/2006/relationships/image" Target="../media/image41.png"/><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tags" Target="../tags/tag100.xml"/><Relationship Id="rId28" Type="http://schemas.openxmlformats.org/officeDocument/2006/relationships/tags" Target="../tags/tag105.xml"/><Relationship Id="rId36" Type="http://schemas.openxmlformats.org/officeDocument/2006/relationships/image" Target="../media/image40.svg"/><Relationship Id="rId10" Type="http://schemas.openxmlformats.org/officeDocument/2006/relationships/tags" Target="../tags/tag87.xml"/><Relationship Id="rId19" Type="http://schemas.openxmlformats.org/officeDocument/2006/relationships/tags" Target="../tags/tag96.xml"/><Relationship Id="rId31" Type="http://schemas.openxmlformats.org/officeDocument/2006/relationships/image" Target="../media/image35.png"/><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tags" Target="../tags/tag99.xml"/><Relationship Id="rId27" Type="http://schemas.openxmlformats.org/officeDocument/2006/relationships/tags" Target="../tags/tag104.xml"/><Relationship Id="rId30" Type="http://schemas.openxmlformats.org/officeDocument/2006/relationships/slideLayout" Target="../slideLayouts/slideLayout12.xml"/><Relationship Id="rId35" Type="http://schemas.openxmlformats.org/officeDocument/2006/relationships/image" Target="../media/image39.png"/><Relationship Id="rId8" Type="http://schemas.openxmlformats.org/officeDocument/2006/relationships/tags" Target="../tags/tag85.xml"/><Relationship Id="rId3" Type="http://schemas.openxmlformats.org/officeDocument/2006/relationships/tags" Target="../tags/tag80.xml"/></Relationships>
</file>

<file path=ppt/slides/_rels/slide17.xml.rels><?xml version="1.0" encoding="UTF-8" standalone="yes"?>
<Relationships xmlns="http://schemas.openxmlformats.org/package/2006/relationships"><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image" Target="../media/image49.png"/><Relationship Id="rId3" Type="http://schemas.openxmlformats.org/officeDocument/2006/relationships/tags" Target="../tags/tag109.xml"/><Relationship Id="rId21" Type="http://schemas.openxmlformats.org/officeDocument/2006/relationships/image" Target="../media/image44.svg"/><Relationship Id="rId34" Type="http://schemas.openxmlformats.org/officeDocument/2006/relationships/image" Target="../media/image57.png"/><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image" Target="../media/image48.svg"/><Relationship Id="rId33" Type="http://schemas.openxmlformats.org/officeDocument/2006/relationships/image" Target="../media/image56.png"/><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image" Target="../media/image43.png"/><Relationship Id="rId29" Type="http://schemas.openxmlformats.org/officeDocument/2006/relationships/image" Target="../media/image52.svg"/><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image" Target="../media/image47.png"/><Relationship Id="rId32" Type="http://schemas.openxmlformats.org/officeDocument/2006/relationships/image" Target="../media/image55.png"/><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image" Target="../media/image46.svg"/><Relationship Id="rId28" Type="http://schemas.openxmlformats.org/officeDocument/2006/relationships/image" Target="../media/image51.png"/><Relationship Id="rId10" Type="http://schemas.openxmlformats.org/officeDocument/2006/relationships/tags" Target="../tags/tag116.xml"/><Relationship Id="rId19" Type="http://schemas.openxmlformats.org/officeDocument/2006/relationships/slideLayout" Target="../slideLayouts/slideLayout12.xml"/><Relationship Id="rId31" Type="http://schemas.openxmlformats.org/officeDocument/2006/relationships/image" Target="../media/image54.svg"/><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image" Target="../media/image45.png"/><Relationship Id="rId27" Type="http://schemas.openxmlformats.org/officeDocument/2006/relationships/image" Target="../media/image50.svg"/><Relationship Id="rId30" Type="http://schemas.openxmlformats.org/officeDocument/2006/relationships/image" Target="../media/image53.png"/><Relationship Id="rId8" Type="http://schemas.openxmlformats.org/officeDocument/2006/relationships/tags" Target="../tags/tag114.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image" Target="../media/image58.jpeg"/></Relationships>
</file>

<file path=ppt/slides/_rels/slide19.xml.rels><?xml version="1.0" encoding="UTF-8" standalone="yes"?>
<Relationships xmlns="http://schemas.openxmlformats.org/package/2006/relationships"><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 Type="http://schemas.openxmlformats.org/officeDocument/2006/relationships/tags" Target="../tags/tag134.xml"/><Relationship Id="rId21" Type="http://schemas.openxmlformats.org/officeDocument/2006/relationships/tags" Target="../tags/tag152.xml"/><Relationship Id="rId34" Type="http://schemas.openxmlformats.org/officeDocument/2006/relationships/image" Target="../media/image61.png"/><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image" Target="../media/image60.png"/><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29" Type="http://schemas.openxmlformats.org/officeDocument/2006/relationships/tags" Target="../tags/tag160.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image" Target="../media/image59.png"/><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slideLayout" Target="../slideLayouts/slideLayout12.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8" Type="http://schemas.openxmlformats.org/officeDocument/2006/relationships/tags" Target="../tags/tag13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64.xml"/><Relationship Id="rId7" Type="http://schemas.openxmlformats.org/officeDocument/2006/relationships/slideLayout" Target="../slideLayouts/slideLayout12.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s>
</file>

<file path=ppt/slides/_rels/slide21.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12.xml"/><Relationship Id="rId5" Type="http://schemas.openxmlformats.org/officeDocument/2006/relationships/tags" Target="../tags/tag172.xml"/><Relationship Id="rId4" Type="http://schemas.openxmlformats.org/officeDocument/2006/relationships/tags" Target="../tags/tag171.xml"/></Relationships>
</file>

<file path=ppt/slides/_rels/slide22.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64.png"/><Relationship Id="rId5" Type="http://schemas.openxmlformats.org/officeDocument/2006/relationships/image" Target="../media/image29.png"/><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65.png"/><Relationship Id="rId5" Type="http://schemas.openxmlformats.org/officeDocument/2006/relationships/image" Target="../media/image29.png"/><Relationship Id="rId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6.xml"/><Relationship Id="rId1" Type="http://schemas.openxmlformats.org/officeDocument/2006/relationships/tags" Target="../tags/tag18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8.xml"/><Relationship Id="rId1" Type="http://schemas.openxmlformats.org/officeDocument/2006/relationships/tags" Target="../tags/tag187.xml"/></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191.xml"/><Relationship Id="rId7" Type="http://schemas.openxmlformats.org/officeDocument/2006/relationships/image" Target="../media/image69.sv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68.png"/><Relationship Id="rId5" Type="http://schemas.openxmlformats.org/officeDocument/2006/relationships/slideLayout" Target="../slideLayouts/slideLayout12.xml"/><Relationship Id="rId4" Type="http://schemas.openxmlformats.org/officeDocument/2006/relationships/tags" Target="../tags/tag192.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2.png"/><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29.png"/><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71.jpeg"/><Relationship Id="rId5" Type="http://schemas.openxmlformats.org/officeDocument/2006/relationships/image" Target="../media/image29.png"/><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image" Target="../media/image29.png"/><Relationship Id="rId5" Type="http://schemas.openxmlformats.org/officeDocument/2006/relationships/hyperlink" Target="https://www.ottawapolice.ca/en/who-we-are/budget.aspx" TargetMode="External"/><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image" Target="../media/image25.png"/><Relationship Id="rId3" Type="http://schemas.openxmlformats.org/officeDocument/2006/relationships/tags" Target="../tags/tag11.xml"/><Relationship Id="rId21" Type="http://schemas.openxmlformats.org/officeDocument/2006/relationships/tags" Target="../tags/tag29.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image" Target="../media/image24.png"/><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29" Type="http://schemas.openxmlformats.org/officeDocument/2006/relationships/image" Target="../media/image28.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23.png"/><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slideLayout" Target="../slideLayouts/slideLayout12.xml"/><Relationship Id="rId28" Type="http://schemas.openxmlformats.org/officeDocument/2006/relationships/image" Target="../media/image27.png"/><Relationship Id="rId10" Type="http://schemas.openxmlformats.org/officeDocument/2006/relationships/tags" Target="../tags/tag18.xml"/><Relationship Id="rId19" Type="http://schemas.openxmlformats.org/officeDocument/2006/relationships/tags" Target="../tags/tag27.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2.xml"/><Relationship Id="rId7" Type="http://schemas.openxmlformats.org/officeDocument/2006/relationships/diagramColors" Target="../diagrams/colors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12.xml"/><Relationship Id="rId7" Type="http://schemas.openxmlformats.org/officeDocument/2006/relationships/diagramColors" Target="../diagrams/colors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9.png"/><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3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9.png"/><Relationship Id="rId5" Type="http://schemas.openxmlformats.org/officeDocument/2006/relationships/slideLayout" Target="../slideLayouts/slideLayout12.xml"/><Relationship Id="rId4"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4F8A0-1313-9AD2-E751-6C3570B6E2FC}"/>
              </a:ext>
            </a:extLst>
          </p:cNvPr>
          <p:cNvSpPr>
            <a:spLocks noGrp="1"/>
          </p:cNvSpPr>
          <p:nvPr>
            <p:ph type="title"/>
            <p:custDataLst>
              <p:tags r:id="rId1"/>
            </p:custDataLst>
          </p:nvPr>
        </p:nvSpPr>
        <p:spPr>
          <a:xfrm>
            <a:off x="787360" y="1727217"/>
            <a:ext cx="8046284" cy="3486697"/>
          </a:xfrm>
        </p:spPr>
        <p:txBody>
          <a:bodyPr/>
          <a:lstStyle/>
          <a:p>
            <a:r>
              <a:rPr lang="fr-CA" sz="5400" dirty="0"/>
              <a:t>Avant-projet de budget de fonctionnement et d’immobilisations pour l’exercice de 2026</a:t>
            </a:r>
            <a:endParaRPr lang="en-CA" sz="5400" dirty="0">
              <a:cs typeface="Arial" panose="020B0604020202020204" pitchFamily="34" charset="0"/>
            </a:endParaRPr>
          </a:p>
        </p:txBody>
      </p:sp>
      <p:sp>
        <p:nvSpPr>
          <p:cNvPr id="2" name="Text Placeholder 4">
            <a:extLst>
              <a:ext uri="{FF2B5EF4-FFF2-40B4-BE49-F238E27FC236}">
                <a16:creationId xmlns:a16="http://schemas.microsoft.com/office/drawing/2014/main" id="{DB247205-F0BB-691C-A46A-408CBF127AF6}"/>
              </a:ext>
            </a:extLst>
          </p:cNvPr>
          <p:cNvSpPr txBox="1">
            <a:spLocks/>
          </p:cNvSpPr>
          <p:nvPr>
            <p:custDataLst>
              <p:tags r:id="rId2"/>
            </p:custDataLst>
          </p:nvPr>
        </p:nvSpPr>
        <p:spPr>
          <a:xfrm>
            <a:off x="787360" y="7972206"/>
            <a:ext cx="8046284" cy="762000"/>
          </a:xfrm>
          <a:prstGeom prst="rect">
            <a:avLst/>
          </a:prstGeom>
        </p:spPr>
        <p:txBody>
          <a:bodyPr lIns="91440" tIns="45720" rIns="91440" bIns="45720" anchor="t"/>
          <a:lstStyle>
            <a:lvl1pPr marL="0">
              <a:defRPr sz="4000">
                <a:solidFill>
                  <a:schemeClr val="bg1"/>
                </a:solidFill>
                <a:latin typeface="Verdana" panose="020B0604030504040204" pitchFamily="34" charset="0"/>
                <a:ea typeface="Verdana" panose="020B0604030504040204" pitchFamily="34" charset="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CA" b="1" dirty="0">
                <a:solidFill>
                  <a:srgbClr val="8FB2CC"/>
                </a:solidFill>
                <a:latin typeface="Arial" panose="020B0604020202020204" pitchFamily="34" charset="0"/>
                <a:ea typeface="Verdana"/>
                <a:cs typeface="Arial" panose="020B0604020202020204" pitchFamily="34" charset="0"/>
              </a:rPr>
              <a:t>Le 12 </a:t>
            </a:r>
            <a:r>
              <a:rPr lang="en-CA" b="1" dirty="0" err="1">
                <a:solidFill>
                  <a:srgbClr val="8FB2CC"/>
                </a:solidFill>
                <a:latin typeface="Arial" panose="020B0604020202020204" pitchFamily="34" charset="0"/>
                <a:ea typeface="Verdana"/>
                <a:cs typeface="Arial" panose="020B0604020202020204" pitchFamily="34" charset="0"/>
              </a:rPr>
              <a:t>novembre</a:t>
            </a:r>
            <a:r>
              <a:rPr lang="en-CA" b="1" dirty="0">
                <a:solidFill>
                  <a:srgbClr val="8FB2CC"/>
                </a:solidFill>
                <a:latin typeface="Arial" panose="020B0604020202020204" pitchFamily="34" charset="0"/>
                <a:ea typeface="Verdana"/>
                <a:cs typeface="Arial" panose="020B0604020202020204" pitchFamily="34" charset="0"/>
              </a:rPr>
              <a:t> 2025</a:t>
            </a:r>
          </a:p>
        </p:txBody>
      </p:sp>
    </p:spTree>
    <p:extLst>
      <p:ext uri="{BB962C8B-B14F-4D97-AF65-F5344CB8AC3E}">
        <p14:creationId xmlns:p14="http://schemas.microsoft.com/office/powerpoint/2010/main" val="293038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custDataLst>
              <p:tags r:id="rId1"/>
            </p:custDataLst>
          </p:nvPr>
        </p:nvSpPr>
        <p:spPr>
          <a:xfrm>
            <a:off x="322006" y="356036"/>
            <a:ext cx="7861637" cy="992187"/>
          </a:xfrm>
        </p:spPr>
        <p:txBody>
          <a:bodyPr lIns="91435" tIns="45717" rIns="91435" bIns="45717" anchor="t">
            <a:noAutofit/>
          </a:bodyPr>
          <a:lstStyle/>
          <a:p>
            <a:pPr>
              <a:buSzPct val="100000"/>
            </a:pPr>
            <a:r>
              <a:rPr lang="fr-FR" dirty="0">
                <a:cs typeface="Verdana" pitchFamily="34" charset="0"/>
                <a:sym typeface="Calibri" pitchFamily="34" charset="0"/>
              </a:rPr>
              <a:t>Consultations budgétaires</a:t>
            </a:r>
          </a:p>
        </p:txBody>
      </p:sp>
      <p:sp>
        <p:nvSpPr>
          <p:cNvPr id="2" name="Content Placeholder 36"/>
          <p:cNvSpPr>
            <a:spLocks noGrp="1"/>
          </p:cNvSpPr>
          <p:nvPr>
            <p:custDataLst>
              <p:tags r:id="rId2"/>
            </p:custDataLst>
          </p:nvPr>
        </p:nvSpPr>
        <p:spPr>
          <a:xfrm>
            <a:off x="892714" y="3374480"/>
            <a:ext cx="8429729" cy="4775059"/>
          </a:xfrm>
          <a:prstGeom prst="rect">
            <a:avLst/>
          </a:prstGeom>
        </p:spPr>
        <p:txBody>
          <a:bodyPr lIns="91435" tIns="45717" rIns="91435" bIns="45717" anchor="ctr"/>
          <a:lstStyle/>
          <a:p>
            <a:pPr>
              <a:spcAft>
                <a:spcPts val="1196"/>
              </a:spcAft>
            </a:pPr>
            <a:r>
              <a:rPr lang="fr-FR" sz="4000" b="1" dirty="0">
                <a:solidFill>
                  <a:srgbClr val="000000"/>
                </a:solidFill>
                <a:latin typeface="Calibri Light" pitchFamily="34" charset="0"/>
                <a:ea typeface="Source Sans Pro" pitchFamily="34" charset="0"/>
                <a:cs typeface="Source Sans Pro" pitchFamily="34" charset="0"/>
                <a:sym typeface="Calibri" pitchFamily="34" charset="0"/>
              </a:rPr>
              <a:t>Connexions en leadership :  </a:t>
            </a:r>
          </a:p>
          <a:p>
            <a:pPr>
              <a:spcAft>
                <a:spcPts val="1196"/>
              </a:spcAft>
            </a:pPr>
            <a:r>
              <a:rPr lang="fr-FR" sz="4000" dirty="0">
                <a:solidFill>
                  <a:srgbClr val="000000"/>
                </a:solidFill>
                <a:latin typeface="Calibri Light" pitchFamily="34" charset="0"/>
                <a:ea typeface="Source Sans Pro" pitchFamily="34" charset="0"/>
                <a:cs typeface="Source Sans Pro" pitchFamily="34" charset="0"/>
                <a:sym typeface="Calibri" pitchFamily="34" charset="0"/>
              </a:rPr>
              <a:t>👥 Des conversations directes avec les conseillers, les résidents et les leaders communautaires menées par la direction du SPO.</a:t>
            </a:r>
          </a:p>
          <a:p>
            <a:pPr>
              <a:spcAft>
                <a:spcPts val="1196"/>
              </a:spcAft>
            </a:pPr>
            <a:endParaRPr lang="fr-FR" sz="4000" dirty="0">
              <a:solidFill>
                <a:srgbClr val="000000"/>
              </a:solidFill>
              <a:latin typeface="Calibri Light" pitchFamily="34" charset="0"/>
              <a:ea typeface="Source Sans Pro" pitchFamily="34" charset="0"/>
              <a:cs typeface="Source Sans Pro" pitchFamily="34" charset="0"/>
              <a:sym typeface="Calibri" pitchFamily="34" charset="0"/>
            </a:endParaRPr>
          </a:p>
          <a:p>
            <a:pPr>
              <a:spcAft>
                <a:spcPts val="1196"/>
              </a:spcAft>
            </a:pPr>
            <a:r>
              <a:rPr lang="fr-FR" sz="4000" b="1" dirty="0">
                <a:solidFill>
                  <a:srgbClr val="000000"/>
                </a:solidFill>
                <a:latin typeface="Calibri Light" pitchFamily="34" charset="0"/>
                <a:ea typeface="Source Sans Pro" pitchFamily="34" charset="0"/>
                <a:cs typeface="Source Sans Pro" pitchFamily="34" charset="0"/>
                <a:sym typeface="Calibri" pitchFamily="34" charset="0"/>
              </a:rPr>
              <a:t>Engagement centré sur la communauté : </a:t>
            </a:r>
          </a:p>
          <a:p>
            <a:pPr eaLnBrk="1" hangingPunct="1">
              <a:buFont typeface="Calibri" pitchFamily="34" charset="0"/>
              <a:buNone/>
            </a:pPr>
            <a:r>
              <a:rPr lang="fr-FR" sz="4000" dirty="0">
                <a:solidFill>
                  <a:srgbClr val="000000"/>
                </a:solidFill>
                <a:latin typeface="Calibri Light" pitchFamily="34" charset="0"/>
                <a:ea typeface="Source Sans Pro" pitchFamily="34" charset="0"/>
                <a:cs typeface="Source Sans Pro" pitchFamily="34" charset="0"/>
                <a:sym typeface="Calibri" pitchFamily="34" charset="0"/>
              </a:rPr>
              <a:t>🌍 Réunions, dialogues et sondages pour inclure le plus de voix possible.</a:t>
            </a:r>
          </a:p>
        </p:txBody>
      </p:sp>
      <p:sp>
        <p:nvSpPr>
          <p:cNvPr id="3" name="Content Placeholder 3"/>
          <p:cNvSpPr>
            <a:spLocks noGrp="1"/>
          </p:cNvSpPr>
          <p:nvPr>
            <p:custDataLst>
              <p:tags r:id="rId3"/>
            </p:custDataLst>
          </p:nvPr>
        </p:nvSpPr>
        <p:spPr>
          <a:xfrm>
            <a:off x="10783247" y="3309033"/>
            <a:ext cx="8429729" cy="4772442"/>
          </a:xfrm>
          <a:prstGeom prst="rect">
            <a:avLst/>
          </a:prstGeom>
        </p:spPr>
        <p:txBody>
          <a:bodyPr lIns="91435" tIns="45717" rIns="91435" bIns="45717" anchor="ctr"/>
          <a:lstStyle/>
          <a:p>
            <a:pPr>
              <a:spcAft>
                <a:spcPts val="1196"/>
              </a:spcAft>
            </a:pPr>
            <a:r>
              <a:rPr lang="fr-FR" sz="4000" b="1" dirty="0">
                <a:solidFill>
                  <a:srgbClr val="000000"/>
                </a:solidFill>
                <a:latin typeface="Calibri Light" pitchFamily="34" charset="0"/>
                <a:ea typeface="Source Sans Pro" pitchFamily="34" charset="0"/>
                <a:cs typeface="Source Sans Pro" pitchFamily="34" charset="0"/>
                <a:sym typeface="Calibri" pitchFamily="34" charset="0"/>
              </a:rPr>
              <a:t>	Collecte de données inclusive :  </a:t>
            </a:r>
          </a:p>
          <a:p>
            <a:pPr>
              <a:spcAft>
                <a:spcPts val="1196"/>
              </a:spcAft>
            </a:pPr>
            <a:r>
              <a:rPr lang="fr-FR" sz="4000" dirty="0">
                <a:solidFill>
                  <a:srgbClr val="000000"/>
                </a:solidFill>
                <a:latin typeface="Calibri Light" pitchFamily="34" charset="0"/>
                <a:ea typeface="Source Sans Pro" pitchFamily="34" charset="0"/>
                <a:cs typeface="Source Sans Pro" pitchFamily="34" charset="0"/>
                <a:sym typeface="Calibri" pitchFamily="34" charset="0"/>
              </a:rPr>
              <a:t>🗣️ Les contributions recueillies sans égard à la langue, la culture ou la plateforme, pour refléter la diversité d’Ottawa. </a:t>
            </a:r>
          </a:p>
          <a:p>
            <a:pPr>
              <a:spcAft>
                <a:spcPts val="1196"/>
              </a:spcAft>
            </a:pPr>
            <a:endParaRPr lang="fr-FR" sz="4000" dirty="0">
              <a:solidFill>
                <a:srgbClr val="000000"/>
              </a:solidFill>
              <a:latin typeface="Calibri Light" pitchFamily="34" charset="0"/>
              <a:ea typeface="Source Sans Pro" pitchFamily="34" charset="0"/>
              <a:cs typeface="Source Sans Pro" pitchFamily="34" charset="0"/>
              <a:sym typeface="Calibri" pitchFamily="34" charset="0"/>
            </a:endParaRPr>
          </a:p>
          <a:p>
            <a:pPr>
              <a:spcAft>
                <a:spcPts val="1196"/>
              </a:spcAft>
            </a:pPr>
            <a:r>
              <a:rPr lang="fr-FR" sz="4000" b="1" dirty="0">
                <a:solidFill>
                  <a:srgbClr val="000000"/>
                </a:solidFill>
                <a:latin typeface="Calibri Light" pitchFamily="34" charset="0"/>
                <a:ea typeface="Source Sans Pro" pitchFamily="34" charset="0"/>
                <a:cs typeface="Source Sans Pro" pitchFamily="34" charset="0"/>
                <a:sym typeface="Calibri" pitchFamily="34" charset="0"/>
              </a:rPr>
              <a:t>Perspectives guidées par les données : </a:t>
            </a:r>
          </a:p>
          <a:p>
            <a:pPr>
              <a:spcAft>
                <a:spcPts val="1196"/>
              </a:spcAft>
            </a:pPr>
            <a:r>
              <a:rPr lang="fr-FR" sz="4000" dirty="0">
                <a:solidFill>
                  <a:srgbClr val="000000"/>
                </a:solidFill>
                <a:latin typeface="Calibri Light" pitchFamily="34" charset="0"/>
                <a:ea typeface="Source Sans Pro" pitchFamily="34" charset="0"/>
                <a:cs typeface="Source Sans Pro" pitchFamily="34" charset="0"/>
                <a:sym typeface="Calibri" pitchFamily="34" charset="0"/>
              </a:rPr>
              <a:t>📊 Analyse des besoins des quartiers, des pressions exercées sur le service et des repères pour guider les décisions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1925C5-6207-4811-459D-0722B0FD1BE6}"/>
              </a:ext>
            </a:extLst>
          </p:cNvPr>
          <p:cNvSpPr>
            <a:spLocks noGrp="1"/>
          </p:cNvSpPr>
          <p:nvPr>
            <p:ph type="title"/>
            <p:custDataLst>
              <p:tags r:id="rId1"/>
            </p:custDataLst>
          </p:nvPr>
        </p:nvSpPr>
        <p:spPr>
          <a:xfrm>
            <a:off x="288409" y="242669"/>
            <a:ext cx="7026791" cy="1008856"/>
          </a:xfrm>
        </p:spPr>
        <p:txBody>
          <a:bodyPr/>
          <a:lstStyle/>
          <a:p>
            <a:r>
              <a:rPr lang="en-US" dirty="0" err="1"/>
              <a:t>Ce</a:t>
            </a:r>
            <a:r>
              <a:rPr lang="en-US" dirty="0"/>
              <a:t> </a:t>
            </a:r>
            <a:r>
              <a:rPr lang="en-US" dirty="0" err="1"/>
              <a:t>que</a:t>
            </a:r>
            <a:r>
              <a:rPr lang="en-US" dirty="0"/>
              <a:t> </a:t>
            </a:r>
            <a:r>
              <a:rPr lang="en-US" dirty="0" err="1"/>
              <a:t>l’on</a:t>
            </a:r>
            <a:r>
              <a:rPr lang="en-US" dirty="0"/>
              <a:t> nous a </a:t>
            </a:r>
            <a:r>
              <a:rPr lang="en-US" dirty="0" err="1"/>
              <a:t>dit</a:t>
            </a:r>
            <a:endParaRPr lang="en-US" dirty="0"/>
          </a:p>
        </p:txBody>
      </p:sp>
      <p:graphicFrame>
        <p:nvGraphicFramePr>
          <p:cNvPr id="8" name="Content Placeholder 2">
            <a:extLst>
              <a:ext uri="{FF2B5EF4-FFF2-40B4-BE49-F238E27FC236}">
                <a16:creationId xmlns:a16="http://schemas.microsoft.com/office/drawing/2014/main" id="{4E75F8C6-BED4-D271-9DD8-B8542AED31DE}"/>
              </a:ext>
            </a:extLst>
          </p:cNvPr>
          <p:cNvGraphicFramePr>
            <a:graphicFrameLocks noGrp="1"/>
          </p:cNvGraphicFramePr>
          <p:nvPr>
            <p:custDataLst>
              <p:tags r:id="rId2"/>
            </p:custDataLst>
            <p:extLst>
              <p:ext uri="{D42A27DB-BD31-4B8C-83A1-F6EECF244321}">
                <p14:modId xmlns:p14="http://schemas.microsoft.com/office/powerpoint/2010/main" val="1296068786"/>
              </p:ext>
            </p:extLst>
          </p:nvPr>
        </p:nvGraphicFramePr>
        <p:xfrm>
          <a:off x="1141362" y="1964757"/>
          <a:ext cx="17722057" cy="8594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654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custDataLst>
              <p:tags r:id="rId1"/>
            </p:custDataLst>
          </p:nvPr>
        </p:nvSpPr>
        <p:spPr>
          <a:xfrm>
            <a:off x="1366559" y="3042006"/>
            <a:ext cx="9204635" cy="6073451"/>
          </a:xfrm>
          <a:prstGeom prst="rect">
            <a:avLst/>
          </a:prstGeom>
          <a:noFill/>
        </p:spPr>
        <p:txBody>
          <a:bodyPr lIns="91435" tIns="45717" rIns="91435" bIns="45717">
            <a:spAutoFit/>
          </a:bodyPr>
          <a:lstStyle/>
          <a:p>
            <a:pPr defTabSz="2484281"/>
            <a:r>
              <a:rPr lang="fr-FR" sz="3500" b="1" dirty="0">
                <a:solidFill>
                  <a:srgbClr val="000000"/>
                </a:solidFill>
                <a:latin typeface="Arial" charset="0"/>
                <a:ea typeface="Source Sans Pro" pitchFamily="34" charset="0"/>
                <a:cs typeface="Arial" charset="0"/>
                <a:sym typeface="Calibri" pitchFamily="34" charset="0"/>
              </a:rPr>
              <a:t>L’orientation stratégique de la Commission, approuvée en novembre 2023, était la suivante :  </a:t>
            </a:r>
          </a:p>
          <a:p>
            <a:pPr lvl="3" defTabSz="2484281">
              <a:spcBef>
                <a:spcPts val="1979"/>
              </a:spcBef>
              <a:buBlip>
                <a:blip r:embed="rId4"/>
              </a:buBlip>
            </a:pPr>
            <a:r>
              <a:rPr lang="fr-FR" sz="3100" dirty="0">
                <a:solidFill>
                  <a:srgbClr val="000000"/>
                </a:solidFill>
                <a:latin typeface="Arial" charset="0"/>
                <a:ea typeface="Source Sans Pro" pitchFamily="34" charset="0"/>
                <a:cs typeface="Arial" charset="0"/>
                <a:sym typeface="Calibri" pitchFamily="34" charset="0"/>
              </a:rPr>
              <a:t> Améliorer la sécurité communautaire</a:t>
            </a:r>
          </a:p>
          <a:p>
            <a:pPr defTabSz="2484281">
              <a:spcBef>
                <a:spcPts val="1979"/>
              </a:spcBef>
              <a:buBlip>
                <a:blip r:embed="rId4"/>
              </a:buBlip>
            </a:pPr>
            <a:r>
              <a:rPr lang="fr-FR" sz="3100" dirty="0">
                <a:solidFill>
                  <a:srgbClr val="000000"/>
                </a:solidFill>
                <a:latin typeface="Arial" charset="0"/>
                <a:ea typeface="Source Sans Pro" pitchFamily="34" charset="0"/>
                <a:cs typeface="Arial" charset="0"/>
                <a:sym typeface="Calibri" pitchFamily="34" charset="0"/>
              </a:rPr>
              <a:t> Établir un climat de confiance grâce à des partenariats solides</a:t>
            </a:r>
          </a:p>
          <a:p>
            <a:pPr defTabSz="2484281">
              <a:spcBef>
                <a:spcPts val="1979"/>
              </a:spcBef>
              <a:buBlip>
                <a:blip r:embed="rId4"/>
              </a:buBlip>
            </a:pPr>
            <a:r>
              <a:rPr lang="fr-FR" sz="3100" dirty="0">
                <a:solidFill>
                  <a:srgbClr val="000000"/>
                </a:solidFill>
                <a:latin typeface="Arial" charset="0"/>
                <a:ea typeface="Source Sans Pro" pitchFamily="34" charset="0"/>
                <a:cs typeface="Arial" charset="0"/>
                <a:sym typeface="Calibri" pitchFamily="34" charset="0"/>
              </a:rPr>
              <a:t> Équité, diversité et inclusion : consolider notre engagement envers les droits de la personne</a:t>
            </a:r>
          </a:p>
          <a:p>
            <a:pPr defTabSz="2484281">
              <a:spcBef>
                <a:spcPts val="1979"/>
              </a:spcBef>
              <a:buBlip>
                <a:blip r:embed="rId4"/>
              </a:buBlip>
            </a:pPr>
            <a:r>
              <a:rPr lang="fr-FR" sz="3100" dirty="0">
                <a:solidFill>
                  <a:srgbClr val="000000"/>
                </a:solidFill>
                <a:latin typeface="Arial" charset="0"/>
                <a:ea typeface="Source Sans Pro" pitchFamily="34" charset="0"/>
                <a:cs typeface="Arial" charset="0"/>
                <a:sym typeface="Calibri" pitchFamily="34" charset="0"/>
              </a:rPr>
              <a:t> Faire progresser et soutenir la résilience et l’épanouissement des membres</a:t>
            </a:r>
          </a:p>
        </p:txBody>
      </p:sp>
      <p:sp>
        <p:nvSpPr>
          <p:cNvPr id="4" name="Title 3"/>
          <p:cNvSpPr>
            <a:spLocks noGrp="1"/>
          </p:cNvSpPr>
          <p:nvPr>
            <p:ph type="title"/>
            <p:custDataLst>
              <p:tags r:id="rId2"/>
            </p:custDataLst>
          </p:nvPr>
        </p:nvSpPr>
        <p:spPr>
          <a:xfrm>
            <a:off x="322007" y="356036"/>
            <a:ext cx="6683570" cy="992187"/>
          </a:xfrm>
        </p:spPr>
        <p:txBody>
          <a:bodyPr lIns="91435" tIns="45717" rIns="91435" bIns="45717" anchor="t">
            <a:noAutofit/>
          </a:bodyPr>
          <a:lstStyle/>
          <a:p>
            <a:pPr>
              <a:buSzPct val="100000"/>
            </a:pPr>
            <a:r>
              <a:rPr lang="fr-FR" dirty="0">
                <a:cs typeface="Verdana" pitchFamily="34" charset="0"/>
                <a:sym typeface="Calibri" pitchFamily="34" charset="0"/>
              </a:rPr>
              <a:t>Orientation stratégique</a:t>
            </a:r>
          </a:p>
        </p:txBody>
      </p:sp>
      <p:pic>
        <p:nvPicPr>
          <p:cNvPr id="2" name="Picture 1">
            <a:extLst>
              <a:ext uri="{FF2B5EF4-FFF2-40B4-BE49-F238E27FC236}">
                <a16:creationId xmlns:a16="http://schemas.microsoft.com/office/drawing/2014/main" id="{A83A0F48-0A1D-6A2A-A81C-09616F219A19}"/>
              </a:ext>
            </a:extLst>
          </p:cNvPr>
          <p:cNvPicPr>
            <a:picLocks noChangeAspect="1"/>
          </p:cNvPicPr>
          <p:nvPr/>
        </p:nvPicPr>
        <p:blipFill>
          <a:blip r:embed="rId5"/>
          <a:stretch>
            <a:fillRect/>
          </a:stretch>
        </p:blipFill>
        <p:spPr>
          <a:xfrm>
            <a:off x="12082463" y="1348988"/>
            <a:ext cx="6753225" cy="86772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custDataLst>
              <p:tags r:id="rId1"/>
            </p:custDataLst>
          </p:nvPr>
        </p:nvSpPr>
        <p:spPr>
          <a:xfrm>
            <a:off x="322006" y="356035"/>
            <a:ext cx="7788335" cy="1528857"/>
          </a:xfrm>
        </p:spPr>
        <p:txBody>
          <a:bodyPr lIns="91435" tIns="45717" rIns="91435" bIns="45717" anchor="t">
            <a:noAutofit/>
          </a:bodyPr>
          <a:lstStyle/>
          <a:p>
            <a:pPr>
              <a:buSzPct val="100000"/>
            </a:pPr>
            <a:r>
              <a:rPr lang="fr-FR" dirty="0">
                <a:cs typeface="Verdana" pitchFamily="34" charset="0"/>
                <a:sym typeface="Calibri" pitchFamily="34" charset="0"/>
              </a:rPr>
              <a:t>Orientation</a:t>
            </a:r>
            <a:br>
              <a:rPr lang="fr-FR" dirty="0">
                <a:cs typeface="Verdana" pitchFamily="34" charset="0"/>
                <a:sym typeface="Calibri" pitchFamily="34" charset="0"/>
              </a:rPr>
            </a:br>
            <a:r>
              <a:rPr lang="fr-FR" dirty="0">
                <a:cs typeface="Verdana" pitchFamily="34" charset="0"/>
                <a:sym typeface="Calibri" pitchFamily="34" charset="0"/>
              </a:rPr>
              <a:t>stratégique</a:t>
            </a:r>
          </a:p>
        </p:txBody>
      </p:sp>
      <p:sp>
        <p:nvSpPr>
          <p:cNvPr id="2" name="TextBox 1"/>
          <p:cNvSpPr txBox="1"/>
          <p:nvPr>
            <p:custDataLst>
              <p:tags r:id="rId2"/>
            </p:custDataLst>
          </p:nvPr>
        </p:nvSpPr>
        <p:spPr>
          <a:xfrm>
            <a:off x="2005334" y="2343026"/>
            <a:ext cx="7146944" cy="460751"/>
          </a:xfrm>
          <a:prstGeom prst="rect">
            <a:avLst/>
          </a:prstGeom>
          <a:noFill/>
        </p:spPr>
        <p:txBody>
          <a:bodyPr lIns="91435" tIns="45717" rIns="91435" bIns="45717">
            <a:spAutoFit/>
          </a:bodyPr>
          <a:lstStyle/>
          <a:p>
            <a:pPr defTabSz="2484281"/>
            <a:r>
              <a:rPr lang="fr-FR" sz="2300" b="1" dirty="0">
                <a:solidFill>
                  <a:srgbClr val="00B0F0"/>
                </a:solidFill>
                <a:latin typeface="Aptos" pitchFamily="34" charset="0"/>
                <a:ea typeface="Source Sans Pro" pitchFamily="34" charset="0"/>
                <a:cs typeface="Arial" charset="0"/>
                <a:sym typeface="Calibri" pitchFamily="34" charset="0"/>
              </a:rPr>
              <a:t>1 projet subventionné par le gouvernement fédéral</a:t>
            </a:r>
          </a:p>
        </p:txBody>
      </p:sp>
      <p:sp>
        <p:nvSpPr>
          <p:cNvPr id="3" name="TextBox 2"/>
          <p:cNvSpPr txBox="1"/>
          <p:nvPr>
            <p:custDataLst>
              <p:tags r:id="rId3"/>
            </p:custDataLst>
          </p:nvPr>
        </p:nvSpPr>
        <p:spPr>
          <a:xfrm>
            <a:off x="5199204" y="1729324"/>
            <a:ext cx="12101239" cy="644005"/>
          </a:xfrm>
          <a:prstGeom prst="rect">
            <a:avLst/>
          </a:prstGeom>
          <a:noFill/>
        </p:spPr>
        <p:txBody>
          <a:bodyPr wrap="square" lIns="150785" tIns="75392" rIns="150785" bIns="75392">
            <a:spAutoFit/>
          </a:bodyPr>
          <a:lstStyle/>
          <a:p>
            <a:pPr defTabSz="2484281"/>
            <a:r>
              <a:rPr lang="fr-FR" sz="3100" b="1" dirty="0">
                <a:solidFill>
                  <a:srgbClr val="000000"/>
                </a:solidFill>
                <a:latin typeface="Aptos" pitchFamily="34" charset="0"/>
                <a:ea typeface="Source Sans Pro" pitchFamily="34" charset="0"/>
                <a:cs typeface="Arial" charset="0"/>
                <a:sym typeface="Calibri" pitchFamily="34" charset="0"/>
              </a:rPr>
              <a:t>32 projets concordant avec sur l’Orientation stratégique de 2027</a:t>
            </a:r>
          </a:p>
        </p:txBody>
      </p:sp>
      <p:sp>
        <p:nvSpPr>
          <p:cNvPr id="4" name="Rectangle: Rounded Corners 3"/>
          <p:cNvSpPr/>
          <p:nvPr>
            <p:custDataLst>
              <p:tags r:id="rId4"/>
            </p:custDataLst>
          </p:nvPr>
        </p:nvSpPr>
        <p:spPr>
          <a:xfrm>
            <a:off x="1348234" y="2798542"/>
            <a:ext cx="4018519" cy="1523621"/>
          </a:xfrm>
          <a:prstGeom prst="round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lIns="150785" tIns="75392" rIns="150785" bIns="75392" anchor="ct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pPr algn="ctr">
              <a:defRPr/>
            </a:pPr>
            <a:endParaRPr lang="en-US" dirty="0">
              <a:latin typeface="Aptos" panose="020B0004020202020204" pitchFamily="34" charset="0"/>
            </a:endParaRPr>
          </a:p>
        </p:txBody>
      </p:sp>
      <p:sp>
        <p:nvSpPr>
          <p:cNvPr id="5" name="Rectangle: Rounded Corners 4"/>
          <p:cNvSpPr/>
          <p:nvPr>
            <p:custDataLst>
              <p:tags r:id="rId5"/>
            </p:custDataLst>
          </p:nvPr>
        </p:nvSpPr>
        <p:spPr>
          <a:xfrm>
            <a:off x="5824891" y="2798542"/>
            <a:ext cx="4018519" cy="1523621"/>
          </a:xfrm>
          <a:prstGeom prst="round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lIns="150785" tIns="75392" rIns="150785" bIns="75392" anchor="ct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pPr algn="ctr">
              <a:defRPr/>
            </a:pPr>
            <a:endParaRPr lang="en-US" dirty="0">
              <a:latin typeface="Aptos" panose="020B0004020202020204" pitchFamily="34" charset="0"/>
            </a:endParaRPr>
          </a:p>
        </p:txBody>
      </p:sp>
      <p:sp>
        <p:nvSpPr>
          <p:cNvPr id="7" name="Rectangle: Rounded Corners 6"/>
          <p:cNvSpPr/>
          <p:nvPr>
            <p:custDataLst>
              <p:tags r:id="rId6"/>
            </p:custDataLst>
          </p:nvPr>
        </p:nvSpPr>
        <p:spPr>
          <a:xfrm>
            <a:off x="10301548" y="2798542"/>
            <a:ext cx="4018519" cy="1523621"/>
          </a:xfrm>
          <a:prstGeom prst="round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lIns="150785" tIns="75392" rIns="150785" bIns="75392" anchor="ct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pPr algn="ctr">
              <a:defRPr/>
            </a:pPr>
            <a:endParaRPr lang="en-US" dirty="0">
              <a:latin typeface="Aptos" panose="020B0004020202020204" pitchFamily="34" charset="0"/>
            </a:endParaRPr>
          </a:p>
        </p:txBody>
      </p:sp>
      <p:sp>
        <p:nvSpPr>
          <p:cNvPr id="8" name="Rectangle: Rounded Corners 7"/>
          <p:cNvSpPr/>
          <p:nvPr>
            <p:custDataLst>
              <p:tags r:id="rId7"/>
            </p:custDataLst>
          </p:nvPr>
        </p:nvSpPr>
        <p:spPr>
          <a:xfrm>
            <a:off x="14778205" y="2798542"/>
            <a:ext cx="4018519" cy="1523621"/>
          </a:xfrm>
          <a:prstGeom prst="round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lIns="150785" tIns="75392" rIns="150785" bIns="75392" anchor="ct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pPr algn="ctr">
              <a:defRPr/>
            </a:pPr>
            <a:endParaRPr lang="en-US" dirty="0">
              <a:latin typeface="Aptos" panose="020B0004020202020204" pitchFamily="34" charset="0"/>
            </a:endParaRPr>
          </a:p>
        </p:txBody>
      </p:sp>
      <p:sp>
        <p:nvSpPr>
          <p:cNvPr id="9" name="TextBox 8"/>
          <p:cNvSpPr txBox="1"/>
          <p:nvPr>
            <p:custDataLst>
              <p:tags r:id="rId8"/>
            </p:custDataLst>
          </p:nvPr>
        </p:nvSpPr>
        <p:spPr>
          <a:xfrm>
            <a:off x="1486984" y="3167666"/>
            <a:ext cx="3555146" cy="800213"/>
          </a:xfrm>
          <a:prstGeom prst="rect">
            <a:avLst/>
          </a:prstGeom>
          <a:noFill/>
        </p:spPr>
        <p:txBody>
          <a:bodyPr lIns="91435" tIns="45717" rIns="91435" bIns="45717">
            <a:spAutoFit/>
          </a:bodyPr>
          <a:lstStyle/>
          <a:p>
            <a:pPr algn="ctr" defTabSz="2484281"/>
            <a:r>
              <a:rPr lang="fr-FR" sz="2300" b="1" dirty="0">
                <a:solidFill>
                  <a:srgbClr val="000000"/>
                </a:solidFill>
                <a:latin typeface="Aptos" pitchFamily="34" charset="0"/>
                <a:ea typeface="Source Sans Pro" pitchFamily="34" charset="0"/>
                <a:cs typeface="Arial" charset="0"/>
                <a:sym typeface="Calibri" pitchFamily="34" charset="0"/>
              </a:rPr>
              <a:t>Améliorer </a:t>
            </a:r>
            <a:r>
              <a:rPr lang="fr-FR" sz="2300" dirty="0">
                <a:solidFill>
                  <a:srgbClr val="000000"/>
                </a:solidFill>
                <a:latin typeface="Aptos" pitchFamily="34" charset="0"/>
                <a:ea typeface="Source Sans Pro" pitchFamily="34" charset="0"/>
                <a:cs typeface="Arial" charset="0"/>
                <a:sym typeface="Calibri" pitchFamily="34" charset="0"/>
              </a:rPr>
              <a:t>la sécurité communautaire</a:t>
            </a:r>
          </a:p>
        </p:txBody>
      </p:sp>
      <p:sp>
        <p:nvSpPr>
          <p:cNvPr id="10" name="TextBox 9"/>
          <p:cNvSpPr txBox="1"/>
          <p:nvPr>
            <p:custDataLst>
              <p:tags r:id="rId9"/>
            </p:custDataLst>
          </p:nvPr>
        </p:nvSpPr>
        <p:spPr>
          <a:xfrm>
            <a:off x="6047415" y="3141486"/>
            <a:ext cx="3555146" cy="800213"/>
          </a:xfrm>
          <a:prstGeom prst="rect">
            <a:avLst/>
          </a:prstGeom>
          <a:noFill/>
        </p:spPr>
        <p:txBody>
          <a:bodyPr lIns="91435" tIns="45717" rIns="91435" bIns="45717">
            <a:spAutoFit/>
          </a:bodyPr>
          <a:lstStyle/>
          <a:p>
            <a:pPr algn="ctr" defTabSz="2484281"/>
            <a:r>
              <a:rPr lang="fr-FR" sz="2300" dirty="0">
                <a:solidFill>
                  <a:srgbClr val="000000"/>
                </a:solidFill>
                <a:latin typeface="Aptos" pitchFamily="34" charset="0"/>
                <a:ea typeface="Source Sans Pro" pitchFamily="34" charset="0"/>
                <a:cs typeface="Arial" charset="0"/>
                <a:sym typeface="Calibri" pitchFamily="34" charset="0"/>
              </a:rPr>
              <a:t>Établir un climat de </a:t>
            </a:r>
            <a:r>
              <a:rPr lang="fr-FR" sz="2300" b="1" dirty="0">
                <a:solidFill>
                  <a:srgbClr val="000000"/>
                </a:solidFill>
                <a:latin typeface="Aptos" pitchFamily="34" charset="0"/>
                <a:ea typeface="Source Sans Pro" pitchFamily="34" charset="0"/>
                <a:cs typeface="Arial" charset="0"/>
                <a:sym typeface="Calibri" pitchFamily="34" charset="0"/>
              </a:rPr>
              <a:t>confiance</a:t>
            </a:r>
            <a:r>
              <a:rPr lang="fr-FR" sz="2300" dirty="0">
                <a:solidFill>
                  <a:srgbClr val="000000"/>
                </a:solidFill>
                <a:latin typeface="Aptos" pitchFamily="34" charset="0"/>
                <a:ea typeface="Source Sans Pro" pitchFamily="34" charset="0"/>
                <a:cs typeface="Arial" charset="0"/>
                <a:sym typeface="Calibri" pitchFamily="34" charset="0"/>
              </a:rPr>
              <a:t> grâce à des partenariats solides </a:t>
            </a:r>
          </a:p>
        </p:txBody>
      </p:sp>
      <p:sp>
        <p:nvSpPr>
          <p:cNvPr id="11" name="TextBox 10"/>
          <p:cNvSpPr txBox="1"/>
          <p:nvPr>
            <p:custDataLst>
              <p:tags r:id="rId10"/>
            </p:custDataLst>
          </p:nvPr>
        </p:nvSpPr>
        <p:spPr>
          <a:xfrm>
            <a:off x="10390558" y="2955616"/>
            <a:ext cx="3795996" cy="1154156"/>
          </a:xfrm>
          <a:prstGeom prst="rect">
            <a:avLst/>
          </a:prstGeom>
          <a:noFill/>
        </p:spPr>
        <p:txBody>
          <a:bodyPr lIns="91435" tIns="45717" rIns="91435" bIns="45717">
            <a:spAutoFit/>
          </a:bodyPr>
          <a:lstStyle/>
          <a:p>
            <a:pPr algn="ctr" defTabSz="2484281"/>
            <a:r>
              <a:rPr lang="fr-FR" sz="2300" dirty="0">
                <a:solidFill>
                  <a:srgbClr val="000000"/>
                </a:solidFill>
                <a:latin typeface="Aptos" pitchFamily="34" charset="0"/>
                <a:cs typeface="Arial" charset="0"/>
                <a:sym typeface="Calibri" pitchFamily="34" charset="0"/>
              </a:rPr>
              <a:t>Faire progresser et </a:t>
            </a:r>
            <a:r>
              <a:rPr lang="fr-FR" sz="2300" b="1" dirty="0">
                <a:solidFill>
                  <a:srgbClr val="000000"/>
                </a:solidFill>
                <a:latin typeface="Aptos" pitchFamily="34" charset="0"/>
                <a:cs typeface="Arial" charset="0"/>
                <a:sym typeface="Calibri" pitchFamily="34" charset="0"/>
              </a:rPr>
              <a:t>soutenir</a:t>
            </a:r>
            <a:r>
              <a:rPr lang="fr-FR" sz="2300" dirty="0">
                <a:solidFill>
                  <a:srgbClr val="000000"/>
                </a:solidFill>
                <a:latin typeface="Aptos" pitchFamily="34" charset="0"/>
                <a:cs typeface="Arial" charset="0"/>
                <a:sym typeface="Calibri" pitchFamily="34" charset="0"/>
              </a:rPr>
              <a:t> la résilience et l’épanouissement des membres</a:t>
            </a:r>
          </a:p>
        </p:txBody>
      </p:sp>
      <p:sp>
        <p:nvSpPr>
          <p:cNvPr id="12" name="TextBox 11"/>
          <p:cNvSpPr txBox="1"/>
          <p:nvPr>
            <p:custDataLst>
              <p:tags r:id="rId11"/>
            </p:custDataLst>
          </p:nvPr>
        </p:nvSpPr>
        <p:spPr>
          <a:xfrm>
            <a:off x="14890775" y="2971324"/>
            <a:ext cx="3793379" cy="800213"/>
          </a:xfrm>
          <a:prstGeom prst="rect">
            <a:avLst/>
          </a:prstGeom>
          <a:noFill/>
        </p:spPr>
        <p:txBody>
          <a:bodyPr lIns="91435" tIns="45717" rIns="91435" bIns="45717">
            <a:spAutoFit/>
          </a:bodyPr>
          <a:lstStyle/>
          <a:p>
            <a:pPr algn="ctr" defTabSz="2484281"/>
            <a:r>
              <a:rPr lang="fr-FR" sz="2300" dirty="0">
                <a:solidFill>
                  <a:srgbClr val="000000"/>
                </a:solidFill>
                <a:latin typeface="Aptos" pitchFamily="34" charset="0"/>
                <a:cs typeface="Arial" charset="0"/>
                <a:sym typeface="Calibri" pitchFamily="34" charset="0"/>
              </a:rPr>
              <a:t>ÉDI – </a:t>
            </a:r>
            <a:r>
              <a:rPr lang="fr-FR" sz="2300" b="1" dirty="0">
                <a:solidFill>
                  <a:srgbClr val="000000"/>
                </a:solidFill>
                <a:latin typeface="Aptos" pitchFamily="34" charset="0"/>
                <a:cs typeface="Arial" charset="0"/>
                <a:sym typeface="Calibri" pitchFamily="34" charset="0"/>
              </a:rPr>
              <a:t>Renforcer</a:t>
            </a:r>
            <a:r>
              <a:rPr lang="fr-FR" sz="2300" dirty="0">
                <a:solidFill>
                  <a:srgbClr val="000000"/>
                </a:solidFill>
                <a:latin typeface="Aptos" pitchFamily="34" charset="0"/>
                <a:cs typeface="Arial" charset="0"/>
                <a:sym typeface="Calibri" pitchFamily="34" charset="0"/>
              </a:rPr>
              <a:t> notre engagement envers les droits de la personne</a:t>
            </a:r>
          </a:p>
        </p:txBody>
      </p:sp>
      <p:sp>
        <p:nvSpPr>
          <p:cNvPr id="13" name="TextBox 12"/>
          <p:cNvSpPr txBox="1"/>
          <p:nvPr>
            <p:custDataLst>
              <p:tags r:id="rId12"/>
            </p:custDataLst>
          </p:nvPr>
        </p:nvSpPr>
        <p:spPr>
          <a:xfrm>
            <a:off x="1144036" y="4332634"/>
            <a:ext cx="4424299" cy="5692235"/>
          </a:xfrm>
          <a:prstGeom prst="rect">
            <a:avLst/>
          </a:prstGeom>
          <a:noFill/>
        </p:spPr>
        <p:txBody>
          <a:bodyPr lIns="150785" tIns="75392" rIns="150785" bIns="75392">
            <a:spAutoFit/>
          </a:bodyPr>
          <a:lstStyle/>
          <a:p>
            <a:pPr marL="471202" indent="-471202" defTabSz="2484281">
              <a:buBlip>
                <a:blip r:embed="rId23"/>
              </a:buBlip>
            </a:pPr>
            <a:r>
              <a:rPr lang="fr-FR" dirty="0">
                <a:solidFill>
                  <a:srgbClr val="000000"/>
                </a:solidFill>
                <a:latin typeface="Aptos" pitchFamily="34" charset="0"/>
                <a:cs typeface="Arial" charset="0"/>
                <a:sym typeface="Calibri" pitchFamily="34" charset="0"/>
              </a:rPr>
              <a:t>Projet régional de revitalisation</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Conformité à la LSCSP</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9-1-1 de nouvelle génération</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Gestion des actifs d’entreprise</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Projet d’optimisation des données</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Initiative pour des rues plus sûres</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Prestation de services liés au parc automobile</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Stratégie en matière de santé mentale </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Mise à niveau des radios</a:t>
            </a:r>
          </a:p>
          <a:p>
            <a:pPr marL="471202" indent="-471202" defTabSz="2484281">
              <a:buBlip>
                <a:blip r:embed="rId23"/>
              </a:buBlip>
            </a:pPr>
            <a:r>
              <a:rPr lang="fr-FR" dirty="0">
                <a:solidFill>
                  <a:srgbClr val="3D6299"/>
                </a:solidFill>
                <a:latin typeface="Aptos" pitchFamily="34" charset="0"/>
                <a:cs typeface="Arial" charset="0"/>
                <a:sym typeface="Calibri" pitchFamily="34" charset="0"/>
              </a:rPr>
              <a:t>Unité conjointe de soutien aérien (</a:t>
            </a:r>
            <a:r>
              <a:rPr lang="fr-FR" dirty="0" err="1">
                <a:solidFill>
                  <a:srgbClr val="3D6299"/>
                </a:solidFill>
                <a:latin typeface="Aptos" pitchFamily="34" charset="0"/>
                <a:cs typeface="Arial" charset="0"/>
                <a:sym typeface="Calibri" pitchFamily="34" charset="0"/>
              </a:rPr>
              <a:t>prov</a:t>
            </a:r>
            <a:r>
              <a:rPr lang="fr-FR" dirty="0">
                <a:solidFill>
                  <a:srgbClr val="3D6299"/>
                </a:solidFill>
                <a:latin typeface="Aptos" pitchFamily="34" charset="0"/>
                <a:cs typeface="Arial" charset="0"/>
                <a:sym typeface="Calibri" pitchFamily="34" charset="0"/>
              </a:rPr>
              <a:t>.)</a:t>
            </a:r>
          </a:p>
          <a:p>
            <a:pPr marL="471202" indent="-471202" defTabSz="2484281">
              <a:buBlip>
                <a:blip r:embed="rId23"/>
              </a:buBlip>
            </a:pPr>
            <a:r>
              <a:rPr lang="fr-FR" dirty="0">
                <a:solidFill>
                  <a:srgbClr val="00B0F0"/>
                </a:solidFill>
                <a:latin typeface="Aptos" pitchFamily="34" charset="0"/>
                <a:cs typeface="Arial" charset="0"/>
                <a:sym typeface="Calibri" pitchFamily="34" charset="0"/>
              </a:rPr>
              <a:t>District parlementaire (</a:t>
            </a:r>
            <a:r>
              <a:rPr lang="fr-FR" dirty="0" err="1">
                <a:solidFill>
                  <a:srgbClr val="00B0F0"/>
                </a:solidFill>
                <a:latin typeface="Aptos" pitchFamily="34" charset="0"/>
                <a:cs typeface="Arial" charset="0"/>
                <a:sym typeface="Calibri" pitchFamily="34" charset="0"/>
              </a:rPr>
              <a:t>féd</a:t>
            </a:r>
            <a:r>
              <a:rPr lang="fr-FR" dirty="0">
                <a:solidFill>
                  <a:srgbClr val="00B0F0"/>
                </a:solidFill>
                <a:latin typeface="Aptos" pitchFamily="34" charset="0"/>
                <a:cs typeface="Arial" charset="0"/>
                <a:sym typeface="Calibri" pitchFamily="34" charset="0"/>
              </a:rPr>
              <a:t>.)</a:t>
            </a:r>
          </a:p>
          <a:p>
            <a:pPr marL="471202" indent="-471202" defTabSz="2484281">
              <a:buBlip>
                <a:blip r:embed="rId23"/>
              </a:buBlip>
            </a:pPr>
            <a:r>
              <a:rPr lang="fr-FR" dirty="0">
                <a:solidFill>
                  <a:srgbClr val="3D6299"/>
                </a:solidFill>
                <a:latin typeface="Aptos" pitchFamily="34" charset="0"/>
                <a:cs typeface="Arial" charset="0"/>
                <a:sym typeface="Calibri" pitchFamily="34" charset="0"/>
              </a:rPr>
              <a:t>Unité de patrouille à cheval (</a:t>
            </a:r>
            <a:r>
              <a:rPr lang="fr-FR" dirty="0" err="1">
                <a:solidFill>
                  <a:srgbClr val="3D6299"/>
                </a:solidFill>
                <a:latin typeface="Aptos" pitchFamily="34" charset="0"/>
                <a:cs typeface="Arial" charset="0"/>
                <a:sym typeface="Calibri" pitchFamily="34" charset="0"/>
              </a:rPr>
              <a:t>prov</a:t>
            </a:r>
            <a:r>
              <a:rPr lang="fr-FR" dirty="0">
                <a:solidFill>
                  <a:srgbClr val="3D6299"/>
                </a:solidFill>
                <a:latin typeface="Aptos" pitchFamily="34" charset="0"/>
                <a:cs typeface="Arial" charset="0"/>
                <a:sym typeface="Calibri" pitchFamily="34" charset="0"/>
              </a:rPr>
              <a:t>.)</a:t>
            </a:r>
          </a:p>
          <a:p>
            <a:pPr marL="471202" indent="-471202" defTabSz="2484281">
              <a:buBlip>
                <a:blip r:embed="rId23"/>
              </a:buBlip>
            </a:pPr>
            <a:r>
              <a:rPr lang="fr-FR" dirty="0">
                <a:solidFill>
                  <a:srgbClr val="3D6299"/>
                </a:solidFill>
                <a:latin typeface="Aptos" pitchFamily="34" charset="0"/>
                <a:cs typeface="Arial" charset="0"/>
                <a:sym typeface="Calibri" pitchFamily="34" charset="0"/>
              </a:rPr>
              <a:t>Zones d’échanges sécuritaires (</a:t>
            </a:r>
            <a:r>
              <a:rPr lang="fr-FR" dirty="0" err="1">
                <a:solidFill>
                  <a:srgbClr val="3D6299"/>
                </a:solidFill>
                <a:latin typeface="Aptos" pitchFamily="34" charset="0"/>
                <a:cs typeface="Arial" charset="0"/>
                <a:sym typeface="Calibri" pitchFamily="34" charset="0"/>
              </a:rPr>
              <a:t>prov</a:t>
            </a:r>
            <a:r>
              <a:rPr lang="fr-FR" dirty="0">
                <a:solidFill>
                  <a:srgbClr val="3D6299"/>
                </a:solidFill>
                <a:latin typeface="Aptos" pitchFamily="34" charset="0"/>
                <a:cs typeface="Arial" charset="0"/>
                <a:sym typeface="Calibri" pitchFamily="34" charset="0"/>
              </a:rPr>
              <a:t>.)</a:t>
            </a:r>
          </a:p>
          <a:p>
            <a:pPr marL="471202" indent="-471202" defTabSz="2484281">
              <a:buBlip>
                <a:blip r:embed="rId23"/>
              </a:buBlip>
            </a:pPr>
            <a:r>
              <a:rPr lang="fr-FR" dirty="0" err="1">
                <a:solidFill>
                  <a:srgbClr val="3D6299"/>
                </a:solidFill>
                <a:latin typeface="Aptos" pitchFamily="34" charset="0"/>
                <a:cs typeface="Arial" charset="0"/>
                <a:sym typeface="Calibri" pitchFamily="34" charset="0"/>
              </a:rPr>
              <a:t>Stratégi</a:t>
            </a:r>
            <a:r>
              <a:rPr lang="fr-FR" dirty="0">
                <a:solidFill>
                  <a:srgbClr val="3D6299"/>
                </a:solidFill>
                <a:latin typeface="Aptos" pitchFamily="34" charset="0"/>
                <a:cs typeface="Arial" charset="0"/>
                <a:sym typeface="Calibri" pitchFamily="34" charset="0"/>
              </a:rPr>
              <a:t> CORE (</a:t>
            </a:r>
            <a:r>
              <a:rPr lang="fr-FR" dirty="0" err="1">
                <a:solidFill>
                  <a:srgbClr val="3D6299"/>
                </a:solidFill>
                <a:latin typeface="Aptos" pitchFamily="34" charset="0"/>
                <a:cs typeface="Arial" charset="0"/>
                <a:sym typeface="Calibri" pitchFamily="34" charset="0"/>
              </a:rPr>
              <a:t>prov</a:t>
            </a:r>
            <a:r>
              <a:rPr lang="fr-FR" dirty="0">
                <a:solidFill>
                  <a:srgbClr val="3D6299"/>
                </a:solidFill>
                <a:latin typeface="Aptos" pitchFamily="34" charset="0"/>
                <a:cs typeface="Arial" charset="0"/>
                <a:sym typeface="Calibri" pitchFamily="34" charset="0"/>
              </a:rPr>
              <a:t>.)</a:t>
            </a:r>
          </a:p>
          <a:p>
            <a:pPr marL="471202" indent="-471202" defTabSz="2484281">
              <a:buBlip>
                <a:blip r:embed="rId23"/>
              </a:buBlip>
            </a:pPr>
            <a:r>
              <a:rPr lang="fr-FR" dirty="0">
                <a:solidFill>
                  <a:srgbClr val="3D6299"/>
                </a:solidFill>
                <a:latin typeface="Aptos" pitchFamily="34" charset="0"/>
                <a:cs typeface="Arial" charset="0"/>
                <a:sym typeface="Calibri" pitchFamily="34" charset="0"/>
              </a:rPr>
              <a:t>Soutiens alternatifs en santé mentale (</a:t>
            </a:r>
            <a:r>
              <a:rPr lang="fr-FR" dirty="0" err="1">
                <a:solidFill>
                  <a:srgbClr val="3D6299"/>
                </a:solidFill>
                <a:latin typeface="Aptos" pitchFamily="34" charset="0"/>
                <a:cs typeface="Arial" charset="0"/>
                <a:sym typeface="Calibri" pitchFamily="34" charset="0"/>
              </a:rPr>
              <a:t>prov</a:t>
            </a:r>
            <a:r>
              <a:rPr lang="fr-FR" dirty="0">
                <a:solidFill>
                  <a:srgbClr val="3D6299"/>
                </a:solidFill>
                <a:latin typeface="Aptos" pitchFamily="34" charset="0"/>
                <a:cs typeface="Arial" charset="0"/>
                <a:sym typeface="Calibri" pitchFamily="34" charset="0"/>
              </a:rPr>
              <a:t>.)</a:t>
            </a:r>
          </a:p>
        </p:txBody>
      </p:sp>
      <p:sp>
        <p:nvSpPr>
          <p:cNvPr id="14" name="TextBox 13"/>
          <p:cNvSpPr txBox="1"/>
          <p:nvPr>
            <p:custDataLst>
              <p:tags r:id="rId13"/>
            </p:custDataLst>
          </p:nvPr>
        </p:nvSpPr>
        <p:spPr>
          <a:xfrm>
            <a:off x="11029332" y="2293285"/>
            <a:ext cx="7675765" cy="460751"/>
          </a:xfrm>
          <a:prstGeom prst="rect">
            <a:avLst/>
          </a:prstGeom>
          <a:noFill/>
        </p:spPr>
        <p:txBody>
          <a:bodyPr lIns="91435" tIns="45717" rIns="91435" bIns="45717">
            <a:spAutoFit/>
          </a:bodyPr>
          <a:lstStyle/>
          <a:p>
            <a:pPr defTabSz="2484281"/>
            <a:r>
              <a:rPr lang="fr-FR" sz="2300" b="1" dirty="0">
                <a:solidFill>
                  <a:srgbClr val="3D6299"/>
                </a:solidFill>
                <a:latin typeface="Aptos" pitchFamily="34" charset="0"/>
                <a:ea typeface="Source Sans Pro" pitchFamily="34" charset="0"/>
                <a:cs typeface="Arial" charset="0"/>
                <a:sym typeface="Calibri" pitchFamily="34" charset="0"/>
              </a:rPr>
              <a:t>6 projets subventionnés par le gouvernement provincial</a:t>
            </a:r>
          </a:p>
        </p:txBody>
      </p:sp>
      <p:cxnSp>
        <p:nvCxnSpPr>
          <p:cNvPr id="15" name="Straight Connector 14"/>
          <p:cNvCxnSpPr>
            <a:cxnSpLocks/>
          </p:cNvCxnSpPr>
          <p:nvPr>
            <p:custDataLst>
              <p:tags r:id="rId14"/>
            </p:custDataLst>
          </p:nvPr>
        </p:nvCxnSpPr>
        <p:spPr>
          <a:xfrm>
            <a:off x="5578806" y="3678158"/>
            <a:ext cx="0" cy="6013327"/>
          </a:xfrm>
          <a:prstGeom prst="line">
            <a:avLst/>
          </a:prstGeom>
          <a:ln w="28575">
            <a:solidFill>
              <a:srgbClr val="223A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custDataLst>
              <p:tags r:id="rId15"/>
            </p:custDataLst>
          </p:nvPr>
        </p:nvCxnSpPr>
        <p:spPr>
          <a:xfrm>
            <a:off x="10052844" y="3678158"/>
            <a:ext cx="0" cy="6013327"/>
          </a:xfrm>
          <a:prstGeom prst="line">
            <a:avLst/>
          </a:prstGeom>
          <a:ln w="28575">
            <a:solidFill>
              <a:srgbClr val="223A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custDataLst>
              <p:tags r:id="rId16"/>
            </p:custDataLst>
          </p:nvPr>
        </p:nvCxnSpPr>
        <p:spPr>
          <a:xfrm>
            <a:off x="14519029" y="3678158"/>
            <a:ext cx="0" cy="6013327"/>
          </a:xfrm>
          <a:prstGeom prst="line">
            <a:avLst/>
          </a:prstGeom>
          <a:ln w="28575">
            <a:solidFill>
              <a:srgbClr val="223A66"/>
            </a:solidFill>
          </a:ln>
        </p:spPr>
        <p:style>
          <a:lnRef idx="1">
            <a:schemeClr val="accent1"/>
          </a:lnRef>
          <a:fillRef idx="0">
            <a:schemeClr val="accent1"/>
          </a:fillRef>
          <a:effectRef idx="0">
            <a:schemeClr val="accent1"/>
          </a:effectRef>
          <a:fontRef idx="minor">
            <a:schemeClr val="tx1"/>
          </a:fontRef>
        </p:style>
      </p:cxnSp>
      <p:sp>
        <p:nvSpPr>
          <p:cNvPr id="15378" name="TextBox 18"/>
          <p:cNvSpPr txBox="1">
            <a:spLocks noChangeArrowheads="1"/>
          </p:cNvSpPr>
          <p:nvPr>
            <p:custDataLst>
              <p:tags r:id="rId17"/>
            </p:custDataLst>
          </p:nvPr>
        </p:nvSpPr>
        <p:spPr bwMode="auto">
          <a:xfrm>
            <a:off x="5890338" y="4322163"/>
            <a:ext cx="4000194" cy="3476243"/>
          </a:xfrm>
          <a:prstGeom prst="rect">
            <a:avLst/>
          </a:prstGeom>
          <a:noFill/>
          <a:ln w="9525">
            <a:noFill/>
            <a:miter lim="800000"/>
            <a:headEnd/>
            <a:tailEnd/>
          </a:ln>
        </p:spPr>
        <p:txBody>
          <a:bodyPr lIns="150785" tIns="75392" rIns="150785" bIns="75392">
            <a:spAutoFit/>
          </a:bodyPr>
          <a:lstStyle/>
          <a:p>
            <a:pPr marL="471202" indent="-471202" defTabSz="2484281">
              <a:buBlip>
                <a:blip r:embed="rId23"/>
              </a:buBlip>
            </a:pPr>
            <a:r>
              <a:rPr lang="fr-FR" dirty="0">
                <a:solidFill>
                  <a:srgbClr val="000000"/>
                </a:solidFill>
                <a:latin typeface="Aptos" pitchFamily="34" charset="0"/>
                <a:cs typeface="Arial" charset="0"/>
                <a:sym typeface="Calibri" pitchFamily="34" charset="0"/>
              </a:rPr>
              <a:t>Système de gestion des relations communautaire</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Politique-cadre sur la sécurité et bien-être de la communauté</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Choix pour les victimes/Signalement virtuel</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Programme pour les anciens combattants et les premiers intervenants</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Caméras d’intervention</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Évaluation du service à la clientèle</a:t>
            </a:r>
          </a:p>
        </p:txBody>
      </p:sp>
      <p:sp>
        <p:nvSpPr>
          <p:cNvPr id="15379" name="TextBox 19"/>
          <p:cNvSpPr txBox="1">
            <a:spLocks noChangeArrowheads="1"/>
          </p:cNvSpPr>
          <p:nvPr>
            <p:custDataLst>
              <p:tags r:id="rId18"/>
            </p:custDataLst>
          </p:nvPr>
        </p:nvSpPr>
        <p:spPr bwMode="auto">
          <a:xfrm>
            <a:off x="10482185" y="4319544"/>
            <a:ext cx="3837883" cy="4676572"/>
          </a:xfrm>
          <a:prstGeom prst="rect">
            <a:avLst/>
          </a:prstGeom>
          <a:noFill/>
          <a:ln w="9525">
            <a:noFill/>
            <a:miter lim="800000"/>
            <a:headEnd/>
            <a:tailEnd/>
          </a:ln>
        </p:spPr>
        <p:txBody>
          <a:bodyPr lIns="150785" tIns="75392" rIns="150785" bIns="75392">
            <a:spAutoFit/>
          </a:bodyPr>
          <a:lstStyle/>
          <a:p>
            <a:pPr marL="471202" indent="-471202" defTabSz="2484281">
              <a:buBlip>
                <a:blip r:embed="rId23"/>
              </a:buBlip>
            </a:pPr>
            <a:r>
              <a:rPr lang="fr-FR" dirty="0">
                <a:solidFill>
                  <a:srgbClr val="000000"/>
                </a:solidFill>
                <a:latin typeface="Aptos" pitchFamily="34" charset="0"/>
                <a:cs typeface="Arial" charset="0"/>
                <a:sym typeface="Calibri" pitchFamily="34" charset="0"/>
              </a:rPr>
              <a:t>Initiative de stabilisation de la dotation.</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Projet d’aménagement de l’installation Sud</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Programme de sécurité au travail </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Politique-cadre pour la formation de défilé</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Programme de bien-être  </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Modernisation du module </a:t>
            </a:r>
            <a:r>
              <a:rPr lang="fr-FR" i="1" dirty="0" err="1">
                <a:solidFill>
                  <a:srgbClr val="000000"/>
                </a:solidFill>
                <a:latin typeface="Aptos" pitchFamily="34" charset="0"/>
                <a:cs typeface="Arial" charset="0"/>
                <a:sym typeface="Calibri" pitchFamily="34" charset="0"/>
              </a:rPr>
              <a:t>Employee</a:t>
            </a:r>
            <a:r>
              <a:rPr lang="fr-FR" i="1" dirty="0">
                <a:solidFill>
                  <a:srgbClr val="000000"/>
                </a:solidFill>
                <a:latin typeface="Aptos" pitchFamily="34" charset="0"/>
                <a:cs typeface="Arial" charset="0"/>
                <a:sym typeface="Calibri" pitchFamily="34" charset="0"/>
              </a:rPr>
              <a:t> Central</a:t>
            </a:r>
            <a:r>
              <a:rPr lang="fr-FR" dirty="0">
                <a:solidFill>
                  <a:srgbClr val="000000"/>
                </a:solidFill>
                <a:latin typeface="Aptos" pitchFamily="34" charset="0"/>
                <a:cs typeface="Arial" charset="0"/>
                <a:sym typeface="Calibri" pitchFamily="34" charset="0"/>
              </a:rPr>
              <a:t> (SAP)</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Mises à jour du PSI</a:t>
            </a:r>
          </a:p>
          <a:p>
            <a:pPr marL="471202" indent="-471202" defTabSz="2484281">
              <a:buBlip>
                <a:blip r:embed="rId23"/>
              </a:buBlip>
            </a:pPr>
            <a:r>
              <a:rPr lang="fr-FR" dirty="0">
                <a:solidFill>
                  <a:srgbClr val="3D6299"/>
                </a:solidFill>
                <a:latin typeface="Aptos" pitchFamily="34" charset="0"/>
                <a:cs typeface="Arial" charset="0"/>
                <a:sym typeface="Calibri" pitchFamily="34" charset="0"/>
              </a:rPr>
              <a:t> Projet de dotation de rechange — Projet complémentaire/Initiative pour les agents spéciaux (</a:t>
            </a:r>
            <a:r>
              <a:rPr lang="fr-FR" dirty="0" err="1">
                <a:solidFill>
                  <a:srgbClr val="3D6299"/>
                </a:solidFill>
                <a:latin typeface="Aptos" pitchFamily="34" charset="0"/>
                <a:cs typeface="Arial" charset="0"/>
                <a:sym typeface="Calibri" pitchFamily="34" charset="0"/>
              </a:rPr>
              <a:t>prov</a:t>
            </a:r>
            <a:r>
              <a:rPr lang="fr-FR" dirty="0">
                <a:solidFill>
                  <a:srgbClr val="3D6299"/>
                </a:solidFill>
                <a:latin typeface="Aptos" pitchFamily="34" charset="0"/>
                <a:cs typeface="Arial" charset="0"/>
                <a:sym typeface="Calibri" pitchFamily="34" charset="0"/>
              </a:rPr>
              <a:t>.)</a:t>
            </a:r>
          </a:p>
        </p:txBody>
      </p:sp>
      <p:sp>
        <p:nvSpPr>
          <p:cNvPr id="15380" name="TextBox 21"/>
          <p:cNvSpPr txBox="1">
            <a:spLocks noChangeArrowheads="1"/>
          </p:cNvSpPr>
          <p:nvPr>
            <p:custDataLst>
              <p:tags r:id="rId19"/>
            </p:custDataLst>
          </p:nvPr>
        </p:nvSpPr>
        <p:spPr bwMode="auto">
          <a:xfrm>
            <a:off x="15123772" y="4319543"/>
            <a:ext cx="3837883" cy="1537251"/>
          </a:xfrm>
          <a:prstGeom prst="rect">
            <a:avLst/>
          </a:prstGeom>
          <a:noFill/>
          <a:ln w="9525">
            <a:noFill/>
            <a:miter lim="800000"/>
            <a:headEnd/>
            <a:tailEnd/>
          </a:ln>
        </p:spPr>
        <p:txBody>
          <a:bodyPr lIns="150785" tIns="75392" rIns="150785" bIns="75392">
            <a:spAutoFit/>
          </a:bodyPr>
          <a:lstStyle/>
          <a:p>
            <a:pPr marL="471202" indent="-471202" defTabSz="2484281">
              <a:buBlip>
                <a:blip r:embed="rId23"/>
              </a:buBlip>
            </a:pPr>
            <a:r>
              <a:rPr lang="fr-FR" dirty="0">
                <a:solidFill>
                  <a:srgbClr val="000000"/>
                </a:solidFill>
                <a:latin typeface="Aptos" pitchFamily="34" charset="0"/>
                <a:cs typeface="Arial" charset="0"/>
                <a:sym typeface="Calibri" pitchFamily="34" charset="0"/>
              </a:rPr>
              <a:t>Stratégie DEVENIR</a:t>
            </a:r>
            <a:r>
              <a:rPr lang="fr-FR" baseline="30000" dirty="0">
                <a:solidFill>
                  <a:srgbClr val="000000"/>
                </a:solidFill>
                <a:latin typeface="Aptos" pitchFamily="34" charset="0"/>
                <a:cs typeface="Arial" charset="0"/>
                <a:sym typeface="Calibri" pitchFamily="34" charset="0"/>
              </a:rPr>
              <a:t>2</a:t>
            </a:r>
            <a:r>
              <a:rPr lang="fr-FR" dirty="0">
                <a:solidFill>
                  <a:srgbClr val="000000"/>
                </a:solidFill>
                <a:latin typeface="Aptos" pitchFamily="34" charset="0"/>
                <a:cs typeface="Arial" charset="0"/>
                <a:sym typeface="Calibri" pitchFamily="34" charset="0"/>
              </a:rPr>
              <a:t> — ÉDI </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Examen par la communauté sur le recours à la force</a:t>
            </a:r>
          </a:p>
          <a:p>
            <a:pPr marL="471202" indent="-471202" defTabSz="2484281">
              <a:buBlip>
                <a:blip r:embed="rId23"/>
              </a:buBlip>
            </a:pPr>
            <a:r>
              <a:rPr lang="fr-FR" dirty="0">
                <a:solidFill>
                  <a:srgbClr val="000000"/>
                </a:solidFill>
                <a:latin typeface="Aptos" pitchFamily="34" charset="0"/>
                <a:cs typeface="Arial" charset="0"/>
                <a:sym typeface="Calibri" pitchFamily="34" charset="0"/>
              </a:rPr>
              <a:t>Stratégie de données de base sur la race et l’identité  </a:t>
            </a:r>
          </a:p>
        </p:txBody>
      </p:sp>
      <p:sp>
        <p:nvSpPr>
          <p:cNvPr id="23" name="Slide Number Placeholder 1"/>
          <p:cNvSpPr txBox="1">
            <a:spLocks/>
          </p:cNvSpPr>
          <p:nvPr>
            <p:custDataLst>
              <p:tags r:id="rId20"/>
            </p:custDataLst>
          </p:nvPr>
        </p:nvSpPr>
        <p:spPr>
          <a:xfrm>
            <a:off x="15262522" y="9686250"/>
            <a:ext cx="4521163" cy="602118"/>
          </a:xfrm>
          <a:prstGeom prst="rect">
            <a:avLst/>
          </a:prstGeom>
        </p:spPr>
        <p:txBody>
          <a:bodyPr lIns="150785" tIns="75392" rIns="150785" bIns="75392"/>
          <a:lstStyle/>
          <a:p>
            <a:pPr eaLnBrk="1" hangingPunct="1">
              <a:buSzPct val="100000"/>
            </a:pPr>
            <a:fld id="{8B7ADD3A-20D9-4841-BA5E-A05B7B330961}" type="slidenum">
              <a:rPr lang="fr-FR" sz="1600">
                <a:solidFill>
                  <a:srgbClr val="000000"/>
                </a:solidFill>
                <a:ea typeface="Calibri" pitchFamily="34" charset="0"/>
                <a:cs typeface="Calibri" pitchFamily="34" charset="0"/>
                <a:sym typeface="Calibri" pitchFamily="34" charset="0"/>
              </a:rPr>
              <a:pPr eaLnBrk="1" hangingPunct="1">
                <a:buSzPct val="100000"/>
              </a:pPr>
              <a:t>13</a:t>
            </a:fld>
            <a:endParaRPr lang="fr-FR" sz="1600" dirty="0">
              <a:solidFill>
                <a:srgbClr val="000000"/>
              </a:solidFill>
              <a:ea typeface="Calibri" pitchFamily="34" charset="0"/>
              <a:cs typeface="Calibri" pitchFamily="34" charset="0"/>
              <a:sym typeface="Calibri" pitchFamily="34" charset="0"/>
            </a:endParaRPr>
          </a:p>
        </p:txBody>
      </p:sp>
      <p:sp>
        <p:nvSpPr>
          <p:cNvPr id="24" name="Content Placeholder 1"/>
          <p:cNvSpPr>
            <a:spLocks noGrp="1"/>
          </p:cNvSpPr>
          <p:nvPr>
            <p:ph sz="quarter" idx="10"/>
            <p:custDataLst>
              <p:tags r:id="rId21"/>
            </p:custDataLst>
          </p:nvPr>
        </p:nvSpPr>
        <p:spPr>
          <a:xfrm>
            <a:off x="966017" y="10036525"/>
            <a:ext cx="18173657" cy="460751"/>
          </a:xfrm>
          <a:ln>
            <a:solidFill>
              <a:srgbClr val="223A66"/>
            </a:solidFill>
          </a:ln>
        </p:spPr>
        <p:txBody>
          <a:bodyPr lIns="150785" tIns="75392" rIns="150785" bIns="75392">
            <a:normAutofit fontScale="70000" lnSpcReduction="20000"/>
          </a:bodyPr>
          <a:lstStyle/>
          <a:p>
            <a:pPr algn="ctr">
              <a:spcBef>
                <a:spcPts val="1670"/>
              </a:spcBef>
            </a:pPr>
            <a:r>
              <a:rPr lang="fr-FR" sz="2300" dirty="0">
                <a:solidFill>
                  <a:srgbClr val="000000"/>
                </a:solidFill>
                <a:latin typeface="Aptos" pitchFamily="34" charset="0"/>
                <a:ea typeface="Aptos" pitchFamily="34" charset="0"/>
                <a:cs typeface="Times New Roman" pitchFamily="18" charset="0"/>
                <a:sym typeface="Calibri" pitchFamily="34" charset="0"/>
              </a:rPr>
              <a:t>Le budget annuel, ainsi que les subventions à usage spécial, du fédéral et de la province, permettent la réalisation de projets stratégiques conformément au plan stratégique de la Commission.</a:t>
            </a:r>
            <a:endParaRPr lang="fr-FR" sz="3100" dirty="0">
              <a:solidFill>
                <a:srgbClr val="000000"/>
              </a:solidFill>
              <a:latin typeface="Aptos" pitchFamily="34" charset="0"/>
              <a:ea typeface="Aptos" pitchFamily="34" charset="0"/>
              <a:cs typeface="Times New Roman" pitchFamily="18" charset="0"/>
              <a:sym typeface="Calibri"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49EE3C-20DF-79EE-CD57-C817DBC30327}"/>
              </a:ext>
            </a:extLst>
          </p:cNvPr>
          <p:cNvSpPr/>
          <p:nvPr>
            <p:custDataLst>
              <p:tags r:id="rId1"/>
            </p:custDataLst>
          </p:nvPr>
        </p:nvSpPr>
        <p:spPr>
          <a:xfrm rot="2700000">
            <a:off x="9035703" y="3103618"/>
            <a:ext cx="2185072" cy="2185072"/>
          </a:xfrm>
          <a:prstGeom prst="roundRect">
            <a:avLst/>
          </a:prstGeom>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4">
            <a:extLst>
              <a:ext uri="{FF2B5EF4-FFF2-40B4-BE49-F238E27FC236}">
                <a16:creationId xmlns:a16="http://schemas.microsoft.com/office/drawing/2014/main" id="{CB9B0E0B-929A-3094-416E-F7AB4C66FCAA}"/>
              </a:ext>
            </a:extLst>
          </p:cNvPr>
          <p:cNvSpPr>
            <a:spLocks noGrp="1"/>
          </p:cNvSpPr>
          <p:nvPr>
            <p:ph sz="quarter" idx="10"/>
            <p:custDataLst>
              <p:tags r:id="rId2"/>
            </p:custDataLst>
          </p:nvPr>
        </p:nvSpPr>
        <p:spPr>
          <a:xfrm>
            <a:off x="870744" y="6111875"/>
            <a:ext cx="18364200" cy="1354274"/>
          </a:xfrm>
        </p:spPr>
        <p:txBody>
          <a:bodyPr lIns="91440" tIns="45720" rIns="91440" bIns="45720" anchor="t"/>
          <a:lstStyle/>
          <a:p>
            <a:pPr algn="ctr"/>
            <a:r>
              <a:rPr lang="fr-FR" sz="8000" b="1" dirty="0">
                <a:solidFill>
                  <a:schemeClr val="tx2"/>
                </a:solidFill>
              </a:rPr>
              <a:t>Les services de police à Ottawa</a:t>
            </a:r>
            <a:endParaRPr lang="en-US" sz="8000" b="1" kern="1200" dirty="0">
              <a:solidFill>
                <a:schemeClr val="tx2"/>
              </a:solidFill>
              <a:latin typeface="Arial"/>
              <a:ea typeface="Verdana"/>
              <a:cs typeface="Arial"/>
            </a:endParaRPr>
          </a:p>
          <a:p>
            <a:pPr algn="ctr"/>
            <a:endParaRPr lang="en-US" sz="8000" dirty="0">
              <a:solidFill>
                <a:schemeClr val="tx2"/>
              </a:solidFill>
            </a:endParaRPr>
          </a:p>
        </p:txBody>
      </p:sp>
      <p:pic>
        <p:nvPicPr>
          <p:cNvPr id="6" name="Graphic 5" descr="Police female with solid fill">
            <a:extLst>
              <a:ext uri="{FF2B5EF4-FFF2-40B4-BE49-F238E27FC236}">
                <a16:creationId xmlns:a16="http://schemas.microsoft.com/office/drawing/2014/main" id="{16D9F05A-7831-2F85-C145-88C19750C347}"/>
              </a:ext>
            </a:extLst>
          </p:cNvPr>
          <p:cNvPicPr>
            <a:picLocks noChangeAspect="1"/>
          </p:cNvPicPr>
          <p:nvPr>
            <p:custDataLst>
              <p:tags r:id="rId3"/>
            </p:custDataLst>
          </p:nvPr>
        </p:nvPicPr>
        <p:blipFill>
          <a:blip r:embed="rId5" cstate="print">
            <a:extLst>
              <a:ext uri="{96DAC541-7B7A-43D3-8B79-37D633B846F1}">
                <asvg:svgBlip xmlns:asvg="http://schemas.microsoft.com/office/drawing/2016/SVG/main" r:embed="rId6"/>
              </a:ext>
            </a:extLst>
          </a:blip>
          <a:stretch>
            <a:fillRect/>
          </a:stretch>
        </p:blipFill>
        <p:spPr>
          <a:xfrm>
            <a:off x="9322689" y="3396333"/>
            <a:ext cx="1601984" cy="1601970"/>
          </a:xfrm>
          <a:prstGeom prst="rect">
            <a:avLst/>
          </a:prstGeom>
        </p:spPr>
      </p:pic>
    </p:spTree>
    <p:extLst>
      <p:ext uri="{BB962C8B-B14F-4D97-AF65-F5344CB8AC3E}">
        <p14:creationId xmlns:p14="http://schemas.microsoft.com/office/powerpoint/2010/main" val="104428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0269454-6BB3-7E16-7C14-5EACB6EA26C4}"/>
              </a:ext>
            </a:extLst>
          </p:cNvPr>
          <p:cNvSpPr txBox="1">
            <a:spLocks/>
          </p:cNvSpPr>
          <p:nvPr>
            <p:custDataLst>
              <p:tags r:id="rId1"/>
            </p:custDataLst>
          </p:nvPr>
        </p:nvSpPr>
        <p:spPr>
          <a:xfrm>
            <a:off x="8557146" y="782119"/>
            <a:ext cx="11001366" cy="4468811"/>
          </a:xfrm>
          <a:prstGeom prst="rect">
            <a:avLst/>
          </a:prstGeom>
        </p:spPr>
        <p:txBody>
          <a:bodyPr lIns="91422" tIns="45711" rIns="91422" bIns="45711" anchor="t">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4419" indent="-574419" algn="l" defTabSz="1795059">
              <a:buClr>
                <a:srgbClr val="000000"/>
              </a:buClr>
              <a:buBlip>
                <a:blip r:embed="rId5"/>
              </a:buBlip>
            </a:pPr>
            <a:r>
              <a:rPr lang="en-US" sz="3900" b="1" dirty="0">
                <a:solidFill>
                  <a:srgbClr val="000000"/>
                </a:solidFill>
                <a:latin typeface="Calibri"/>
              </a:rPr>
              <a:t>Population</a:t>
            </a:r>
            <a:r>
              <a:rPr lang="en-US" sz="3900" dirty="0">
                <a:solidFill>
                  <a:srgbClr val="000000"/>
                </a:solidFill>
                <a:latin typeface="Calibri"/>
              </a:rPr>
              <a:t> : </a:t>
            </a:r>
            <a:r>
              <a:rPr lang="en-US" sz="3900" dirty="0" err="1">
                <a:solidFill>
                  <a:srgbClr val="000000"/>
                </a:solidFill>
                <a:latin typeface="Calibri"/>
              </a:rPr>
              <a:t>Quatrième</a:t>
            </a:r>
            <a:r>
              <a:rPr lang="en-US" sz="3900" dirty="0">
                <a:solidFill>
                  <a:srgbClr val="000000"/>
                </a:solidFill>
                <a:latin typeface="Calibri"/>
              </a:rPr>
              <a:t> plus </a:t>
            </a:r>
            <a:r>
              <a:rPr lang="en-US" sz="3900" dirty="0" err="1">
                <a:solidFill>
                  <a:srgbClr val="000000"/>
                </a:solidFill>
                <a:latin typeface="Calibri"/>
              </a:rPr>
              <a:t>grande</a:t>
            </a:r>
            <a:r>
              <a:rPr lang="en-US" sz="3900" dirty="0">
                <a:solidFill>
                  <a:srgbClr val="000000"/>
                </a:solidFill>
                <a:latin typeface="Calibri"/>
              </a:rPr>
              <a:t> </a:t>
            </a:r>
            <a:r>
              <a:rPr lang="en-US" sz="3900" dirty="0" err="1">
                <a:solidFill>
                  <a:srgbClr val="000000"/>
                </a:solidFill>
                <a:latin typeface="Calibri"/>
              </a:rPr>
              <a:t>ville</a:t>
            </a:r>
            <a:r>
              <a:rPr lang="en-US" sz="3900" dirty="0">
                <a:solidFill>
                  <a:srgbClr val="000000"/>
                </a:solidFill>
                <a:latin typeface="Calibri"/>
              </a:rPr>
              <a:t> : 1M+ </a:t>
            </a:r>
            <a:r>
              <a:rPr lang="en-US" sz="3900" dirty="0" err="1">
                <a:solidFill>
                  <a:srgbClr val="000000"/>
                </a:solidFill>
                <a:latin typeface="Calibri"/>
              </a:rPr>
              <a:t>résidents</a:t>
            </a:r>
            <a:r>
              <a:rPr lang="en-US" sz="3900" dirty="0">
                <a:solidFill>
                  <a:srgbClr val="000000"/>
                </a:solidFill>
                <a:latin typeface="Calibri"/>
              </a:rPr>
              <a:t>; 475 000 ménages</a:t>
            </a:r>
          </a:p>
          <a:p>
            <a:pPr marL="574419" indent="-574419" algn="l" defTabSz="1795059">
              <a:buBlip>
                <a:blip r:embed="rId5"/>
              </a:buBlip>
            </a:pPr>
            <a:endParaRPr lang="en-US" sz="3900" dirty="0">
              <a:solidFill>
                <a:srgbClr val="000000"/>
              </a:solidFill>
            </a:endParaRPr>
          </a:p>
          <a:p>
            <a:pPr marL="574419" indent="-574419" algn="l" defTabSz="1795059">
              <a:buClr>
                <a:srgbClr val="000000"/>
              </a:buClr>
              <a:buBlip>
                <a:blip r:embed="rId5"/>
              </a:buBlip>
            </a:pPr>
            <a:r>
              <a:rPr lang="en-US" sz="3900" b="1" dirty="0">
                <a:solidFill>
                  <a:srgbClr val="000000"/>
                </a:solidFill>
                <a:latin typeface="Calibri"/>
              </a:rPr>
              <a:t>Diversité</a:t>
            </a:r>
            <a:r>
              <a:rPr lang="en-US" sz="3900" dirty="0">
                <a:solidFill>
                  <a:srgbClr val="000000"/>
                </a:solidFill>
                <a:latin typeface="Calibri"/>
              </a:rPr>
              <a:t>1/3 des </a:t>
            </a:r>
            <a:r>
              <a:rPr lang="en-US" sz="3900" dirty="0" err="1">
                <a:solidFill>
                  <a:srgbClr val="000000"/>
                </a:solidFill>
                <a:latin typeface="Calibri"/>
              </a:rPr>
              <a:t>résidents</a:t>
            </a:r>
            <a:r>
              <a:rPr lang="en-US" sz="3900" dirty="0">
                <a:solidFill>
                  <a:srgbClr val="000000"/>
                </a:solidFill>
                <a:latin typeface="Calibri"/>
              </a:rPr>
              <a:t> </a:t>
            </a:r>
            <a:r>
              <a:rPr lang="en-US" sz="3900" dirty="0" err="1">
                <a:solidFill>
                  <a:srgbClr val="000000"/>
                </a:solidFill>
                <a:latin typeface="Calibri"/>
              </a:rPr>
              <a:t>d’Ottawa</a:t>
            </a:r>
            <a:r>
              <a:rPr lang="en-US" sz="3900" dirty="0">
                <a:solidFill>
                  <a:srgbClr val="000000"/>
                </a:solidFill>
                <a:latin typeface="Calibri"/>
              </a:rPr>
              <a:t> </a:t>
            </a:r>
            <a:r>
              <a:rPr lang="en-US" sz="3900" dirty="0" err="1">
                <a:solidFill>
                  <a:srgbClr val="000000"/>
                </a:solidFill>
                <a:latin typeface="Calibri"/>
              </a:rPr>
              <a:t>s’identifient</a:t>
            </a:r>
            <a:r>
              <a:rPr lang="en-US" sz="3900" dirty="0">
                <a:solidFill>
                  <a:srgbClr val="000000"/>
                </a:solidFill>
                <a:latin typeface="Calibri"/>
              </a:rPr>
              <a:t> </a:t>
            </a:r>
            <a:r>
              <a:rPr lang="en-US" sz="3900" dirty="0" err="1">
                <a:solidFill>
                  <a:srgbClr val="000000"/>
                </a:solidFill>
                <a:latin typeface="Calibri"/>
              </a:rPr>
              <a:t>comme</a:t>
            </a:r>
            <a:r>
              <a:rPr lang="en-US" sz="3900" dirty="0">
                <a:solidFill>
                  <a:srgbClr val="000000"/>
                </a:solidFill>
                <a:latin typeface="Calibri"/>
              </a:rPr>
              <a:t> </a:t>
            </a:r>
            <a:r>
              <a:rPr lang="en-US" sz="3900" dirty="0" err="1">
                <a:solidFill>
                  <a:srgbClr val="000000"/>
                </a:solidFill>
                <a:latin typeface="Calibri"/>
              </a:rPr>
              <a:t>étant</a:t>
            </a:r>
            <a:r>
              <a:rPr lang="en-US" sz="3900" dirty="0">
                <a:solidFill>
                  <a:srgbClr val="000000"/>
                </a:solidFill>
                <a:latin typeface="Calibri"/>
              </a:rPr>
              <a:t> des </a:t>
            </a:r>
            <a:r>
              <a:rPr lang="en-US" sz="3900" dirty="0" err="1">
                <a:solidFill>
                  <a:srgbClr val="000000"/>
                </a:solidFill>
                <a:latin typeface="Calibri"/>
              </a:rPr>
              <a:t>minorités</a:t>
            </a:r>
            <a:r>
              <a:rPr lang="en-US" sz="3900" dirty="0">
                <a:solidFill>
                  <a:srgbClr val="000000"/>
                </a:solidFill>
                <a:latin typeface="Calibri"/>
              </a:rPr>
              <a:t> </a:t>
            </a:r>
            <a:r>
              <a:rPr lang="en-US" sz="3900" dirty="0" err="1">
                <a:solidFill>
                  <a:srgbClr val="000000"/>
                </a:solidFill>
                <a:latin typeface="Calibri"/>
              </a:rPr>
              <a:t>visibles</a:t>
            </a:r>
            <a:endParaRPr lang="en-US" sz="3900" dirty="0">
              <a:solidFill>
                <a:srgbClr val="000000"/>
              </a:solidFill>
              <a:latin typeface="Calibri"/>
            </a:endParaRPr>
          </a:p>
          <a:p>
            <a:pPr algn="l" defTabSz="1795059"/>
            <a:r>
              <a:rPr lang="en-US" sz="3900" dirty="0">
                <a:solidFill>
                  <a:srgbClr val="000000"/>
                </a:solidFill>
                <a:latin typeface="Calibri"/>
              </a:rPr>
              <a:t>     </a:t>
            </a:r>
          </a:p>
          <a:p>
            <a:pPr marL="574419" indent="-574419" algn="l" defTabSz="1795059">
              <a:buClr>
                <a:srgbClr val="000000"/>
              </a:buClr>
              <a:buBlip>
                <a:blip r:embed="rId5"/>
              </a:buBlip>
            </a:pPr>
            <a:r>
              <a:rPr lang="en-US" sz="3900" b="1" dirty="0" err="1">
                <a:solidFill>
                  <a:srgbClr val="000000"/>
                </a:solidFill>
                <a:latin typeface="Calibri"/>
              </a:rPr>
              <a:t>Scolarité</a:t>
            </a:r>
            <a:r>
              <a:rPr lang="en-US" sz="3900" dirty="0">
                <a:solidFill>
                  <a:srgbClr val="000000"/>
                </a:solidFill>
                <a:latin typeface="Calibri"/>
              </a:rPr>
              <a:t> : Population </a:t>
            </a:r>
            <a:r>
              <a:rPr lang="en-US" sz="3900" dirty="0" err="1">
                <a:solidFill>
                  <a:srgbClr val="000000"/>
                </a:solidFill>
                <a:latin typeface="Calibri"/>
              </a:rPr>
              <a:t>très</a:t>
            </a:r>
            <a:r>
              <a:rPr lang="en-US" sz="3900" dirty="0">
                <a:solidFill>
                  <a:srgbClr val="000000"/>
                </a:solidFill>
                <a:latin typeface="Calibri"/>
              </a:rPr>
              <a:t> </a:t>
            </a:r>
            <a:r>
              <a:rPr lang="en-US" sz="3900" dirty="0" err="1">
                <a:solidFill>
                  <a:srgbClr val="000000"/>
                </a:solidFill>
                <a:latin typeface="Calibri"/>
              </a:rPr>
              <a:t>instruite</a:t>
            </a:r>
            <a:r>
              <a:rPr lang="en-US" sz="3900" dirty="0">
                <a:solidFill>
                  <a:srgbClr val="000000"/>
                </a:solidFill>
                <a:latin typeface="Calibri"/>
              </a:rPr>
              <a:t>, 37 % de plus </a:t>
            </a:r>
            <a:r>
              <a:rPr lang="en-US" sz="3900" dirty="0" err="1">
                <a:solidFill>
                  <a:srgbClr val="000000"/>
                </a:solidFill>
                <a:latin typeface="Calibri"/>
              </a:rPr>
              <a:t>que</a:t>
            </a:r>
            <a:r>
              <a:rPr lang="en-US" sz="3900" dirty="0">
                <a:solidFill>
                  <a:srgbClr val="000000"/>
                </a:solidFill>
                <a:latin typeface="Calibri"/>
              </a:rPr>
              <a:t> la </a:t>
            </a:r>
            <a:r>
              <a:rPr lang="en-US" sz="3900" dirty="0" err="1">
                <a:solidFill>
                  <a:srgbClr val="000000"/>
                </a:solidFill>
                <a:latin typeface="Calibri"/>
              </a:rPr>
              <a:t>moyenne</a:t>
            </a:r>
            <a:r>
              <a:rPr lang="en-US" sz="3900" dirty="0">
                <a:solidFill>
                  <a:srgbClr val="000000"/>
                </a:solidFill>
                <a:latin typeface="Calibri"/>
              </a:rPr>
              <a:t> de </a:t>
            </a:r>
            <a:r>
              <a:rPr lang="en-US" sz="3900" dirty="0" err="1">
                <a:solidFill>
                  <a:srgbClr val="000000"/>
                </a:solidFill>
                <a:latin typeface="Calibri"/>
              </a:rPr>
              <a:t>l’Ontario</a:t>
            </a:r>
            <a:r>
              <a:rPr lang="en-US" sz="3900" dirty="0">
                <a:solidFill>
                  <a:srgbClr val="000000"/>
                </a:solidFill>
                <a:latin typeface="Calibri"/>
              </a:rPr>
              <a:t>  </a:t>
            </a:r>
          </a:p>
          <a:p>
            <a:pPr marL="574419" indent="-574419" algn="l" defTabSz="1795059">
              <a:buBlip>
                <a:blip r:embed="rId5"/>
              </a:buBlip>
            </a:pPr>
            <a:endParaRPr lang="en-US" sz="3900" dirty="0">
              <a:solidFill>
                <a:srgbClr val="000000"/>
              </a:solidFill>
            </a:endParaRPr>
          </a:p>
          <a:p>
            <a:pPr marL="574419" indent="-574419" algn="l" defTabSz="1795059">
              <a:buClr>
                <a:srgbClr val="000000"/>
              </a:buClr>
              <a:buBlip>
                <a:blip r:embed="rId5"/>
              </a:buBlip>
            </a:pPr>
            <a:r>
              <a:rPr lang="en-US" sz="3900" b="1" dirty="0" err="1">
                <a:solidFill>
                  <a:srgbClr val="000000"/>
                </a:solidFill>
                <a:latin typeface="Calibri"/>
              </a:rPr>
              <a:t>Revenu</a:t>
            </a:r>
            <a:r>
              <a:rPr lang="en-US" sz="3900" dirty="0">
                <a:solidFill>
                  <a:srgbClr val="000000"/>
                </a:solidFill>
                <a:latin typeface="Calibri"/>
              </a:rPr>
              <a:t> : Le </a:t>
            </a:r>
            <a:r>
              <a:rPr lang="en-US" sz="3900" dirty="0" err="1">
                <a:solidFill>
                  <a:srgbClr val="000000"/>
                </a:solidFill>
                <a:latin typeface="Calibri"/>
              </a:rPr>
              <a:t>revenu</a:t>
            </a:r>
            <a:r>
              <a:rPr lang="en-US" sz="3900" dirty="0">
                <a:solidFill>
                  <a:srgbClr val="000000"/>
                </a:solidFill>
                <a:latin typeface="Calibri"/>
              </a:rPr>
              <a:t> des ménages </a:t>
            </a:r>
            <a:r>
              <a:rPr lang="en-US" sz="3900" dirty="0" err="1">
                <a:solidFill>
                  <a:srgbClr val="000000"/>
                </a:solidFill>
                <a:latin typeface="Calibri"/>
              </a:rPr>
              <a:t>est</a:t>
            </a:r>
            <a:r>
              <a:rPr lang="en-US" sz="3900" dirty="0">
                <a:solidFill>
                  <a:srgbClr val="000000"/>
                </a:solidFill>
                <a:latin typeface="Calibri"/>
              </a:rPr>
              <a:t> </a:t>
            </a:r>
            <a:r>
              <a:rPr lang="en-US" sz="3900" dirty="0" err="1">
                <a:solidFill>
                  <a:srgbClr val="000000"/>
                </a:solidFill>
                <a:latin typeface="Calibri"/>
              </a:rPr>
              <a:t>supérieur</a:t>
            </a:r>
            <a:r>
              <a:rPr lang="en-US" sz="3900" dirty="0">
                <a:solidFill>
                  <a:srgbClr val="000000"/>
                </a:solidFill>
                <a:latin typeface="Calibri"/>
              </a:rPr>
              <a:t> de 18 % à la </a:t>
            </a:r>
            <a:r>
              <a:rPr lang="en-US" sz="3900" dirty="0" err="1">
                <a:solidFill>
                  <a:srgbClr val="000000"/>
                </a:solidFill>
                <a:latin typeface="Calibri"/>
              </a:rPr>
              <a:t>médiane</a:t>
            </a:r>
            <a:r>
              <a:rPr lang="en-US" sz="3900" dirty="0">
                <a:solidFill>
                  <a:srgbClr val="000000"/>
                </a:solidFill>
                <a:latin typeface="Calibri"/>
              </a:rPr>
              <a:t> de </a:t>
            </a:r>
            <a:r>
              <a:rPr lang="en-US" sz="3900" dirty="0" err="1">
                <a:solidFill>
                  <a:srgbClr val="000000"/>
                </a:solidFill>
                <a:latin typeface="Calibri"/>
              </a:rPr>
              <a:t>l’Ontario</a:t>
            </a:r>
            <a:r>
              <a:rPr lang="en-US" sz="3900" dirty="0">
                <a:solidFill>
                  <a:srgbClr val="000000"/>
                </a:solidFill>
                <a:latin typeface="Calibri"/>
              </a:rPr>
              <a:t>. </a:t>
            </a:r>
            <a:r>
              <a:rPr lang="en-US" sz="3900" dirty="0" err="1">
                <a:solidFill>
                  <a:srgbClr val="000000"/>
                </a:solidFill>
                <a:latin typeface="Calibri"/>
              </a:rPr>
              <a:t>Près</a:t>
            </a:r>
            <a:r>
              <a:rPr lang="en-US" sz="3900" dirty="0">
                <a:solidFill>
                  <a:srgbClr val="000000"/>
                </a:solidFill>
                <a:latin typeface="Calibri"/>
              </a:rPr>
              <a:t> de 9 % des ménages </a:t>
            </a:r>
            <a:r>
              <a:rPr lang="en-US" sz="3900" dirty="0" err="1">
                <a:solidFill>
                  <a:srgbClr val="000000"/>
                </a:solidFill>
                <a:latin typeface="Calibri"/>
              </a:rPr>
              <a:t>sont</a:t>
            </a:r>
            <a:r>
              <a:rPr lang="en-US" sz="3900" dirty="0">
                <a:solidFill>
                  <a:srgbClr val="000000"/>
                </a:solidFill>
                <a:latin typeface="Calibri"/>
              </a:rPr>
              <a:t> </a:t>
            </a:r>
            <a:r>
              <a:rPr lang="en-US" sz="3900" dirty="0" err="1">
                <a:solidFill>
                  <a:srgbClr val="000000"/>
                </a:solidFill>
                <a:latin typeface="Calibri"/>
              </a:rPr>
              <a:t>sous</a:t>
            </a:r>
            <a:r>
              <a:rPr lang="en-US" sz="3900" dirty="0">
                <a:solidFill>
                  <a:srgbClr val="000000"/>
                </a:solidFill>
                <a:latin typeface="Calibri"/>
              </a:rPr>
              <a:t> la </a:t>
            </a:r>
            <a:r>
              <a:rPr lang="en-US" sz="3900" dirty="0" err="1">
                <a:solidFill>
                  <a:srgbClr val="000000"/>
                </a:solidFill>
                <a:latin typeface="Calibri"/>
              </a:rPr>
              <a:t>mesure</a:t>
            </a:r>
            <a:r>
              <a:rPr lang="en-US" sz="3900" dirty="0">
                <a:solidFill>
                  <a:srgbClr val="000000"/>
                </a:solidFill>
                <a:latin typeface="Calibri"/>
              </a:rPr>
              <a:t> des </a:t>
            </a:r>
            <a:r>
              <a:rPr lang="en-US" sz="3900" dirty="0" err="1">
                <a:solidFill>
                  <a:srgbClr val="000000"/>
                </a:solidFill>
                <a:latin typeface="Calibri"/>
              </a:rPr>
              <a:t>faibles</a:t>
            </a:r>
            <a:r>
              <a:rPr lang="en-US" sz="3900" dirty="0">
                <a:solidFill>
                  <a:srgbClr val="000000"/>
                </a:solidFill>
                <a:latin typeface="Calibri"/>
              </a:rPr>
              <a:t> </a:t>
            </a:r>
            <a:r>
              <a:rPr lang="en-US" sz="3900" dirty="0" err="1">
                <a:solidFill>
                  <a:srgbClr val="000000"/>
                </a:solidFill>
                <a:latin typeface="Calibri"/>
              </a:rPr>
              <a:t>revenus</a:t>
            </a:r>
            <a:r>
              <a:rPr lang="en-US" sz="3900" dirty="0">
                <a:solidFill>
                  <a:srgbClr val="000000"/>
                </a:solidFill>
                <a:latin typeface="Calibri"/>
              </a:rPr>
              <a:t>; </a:t>
            </a:r>
            <a:r>
              <a:rPr lang="en-US" sz="3900" dirty="0" err="1">
                <a:solidFill>
                  <a:srgbClr val="000000"/>
                </a:solidFill>
                <a:latin typeface="Calibri"/>
              </a:rPr>
              <a:t>ce</a:t>
            </a:r>
            <a:r>
              <a:rPr lang="en-US" sz="3900" dirty="0">
                <a:solidFill>
                  <a:srgbClr val="000000"/>
                </a:solidFill>
                <a:latin typeface="Calibri"/>
              </a:rPr>
              <a:t> </a:t>
            </a:r>
            <a:r>
              <a:rPr lang="en-US" sz="3900" dirty="0" err="1">
                <a:solidFill>
                  <a:srgbClr val="000000"/>
                </a:solidFill>
                <a:latin typeface="Calibri"/>
              </a:rPr>
              <a:t>chiffre</a:t>
            </a:r>
            <a:r>
              <a:rPr lang="en-US" sz="3900" dirty="0">
                <a:solidFill>
                  <a:srgbClr val="000000"/>
                </a:solidFill>
                <a:latin typeface="Calibri"/>
              </a:rPr>
              <a:t> </a:t>
            </a:r>
            <a:r>
              <a:rPr lang="en-US" sz="3900" dirty="0" err="1">
                <a:solidFill>
                  <a:srgbClr val="000000"/>
                </a:solidFill>
                <a:latin typeface="Calibri"/>
              </a:rPr>
              <a:t>est</a:t>
            </a:r>
            <a:r>
              <a:rPr lang="en-US" sz="3900" dirty="0">
                <a:solidFill>
                  <a:srgbClr val="000000"/>
                </a:solidFill>
                <a:latin typeface="Calibri"/>
              </a:rPr>
              <a:t> en </a:t>
            </a:r>
            <a:r>
              <a:rPr lang="en-US" sz="3900" dirty="0" err="1">
                <a:solidFill>
                  <a:srgbClr val="000000"/>
                </a:solidFill>
                <a:latin typeface="Calibri"/>
              </a:rPr>
              <a:t>croissance</a:t>
            </a:r>
            <a:r>
              <a:rPr lang="en-US" sz="3900" dirty="0">
                <a:solidFill>
                  <a:srgbClr val="000000"/>
                </a:solidFill>
                <a:latin typeface="Calibri"/>
              </a:rPr>
              <a:t>.</a:t>
            </a:r>
          </a:p>
          <a:p>
            <a:pPr marL="574419" indent="-574419" algn="l" defTabSz="1795059">
              <a:buBlip>
                <a:blip r:embed="rId5"/>
              </a:buBlip>
            </a:pPr>
            <a:endParaRPr lang="en-US" sz="3900" dirty="0">
              <a:solidFill>
                <a:srgbClr val="000000"/>
              </a:solidFill>
            </a:endParaRPr>
          </a:p>
          <a:p>
            <a:pPr marL="574419" indent="-574419" algn="l" defTabSz="1795059">
              <a:buClr>
                <a:srgbClr val="000000"/>
              </a:buClr>
              <a:buBlip>
                <a:blip r:embed="rId5"/>
              </a:buBlip>
            </a:pPr>
            <a:r>
              <a:rPr lang="en-US" sz="3900" b="1" dirty="0">
                <a:solidFill>
                  <a:srgbClr val="000000"/>
                </a:solidFill>
                <a:latin typeface="Calibri"/>
              </a:rPr>
              <a:t>Zone </a:t>
            </a:r>
            <a:r>
              <a:rPr lang="en-US" sz="3900" b="1" dirty="0" err="1">
                <a:solidFill>
                  <a:srgbClr val="000000"/>
                </a:solidFill>
                <a:latin typeface="Calibri"/>
              </a:rPr>
              <a:t>géographique</a:t>
            </a:r>
            <a:r>
              <a:rPr lang="en-US" sz="3900" b="1" dirty="0">
                <a:solidFill>
                  <a:srgbClr val="000000"/>
                </a:solidFill>
                <a:latin typeface="Calibri"/>
              </a:rPr>
              <a:t> : </a:t>
            </a:r>
            <a:r>
              <a:rPr lang="en-US" sz="3900" dirty="0" err="1">
                <a:solidFill>
                  <a:srgbClr val="000000"/>
                </a:solidFill>
                <a:latin typeface="Calibri"/>
              </a:rPr>
              <a:t>rurale</a:t>
            </a:r>
            <a:r>
              <a:rPr lang="en-US" sz="3900" dirty="0">
                <a:solidFill>
                  <a:srgbClr val="000000"/>
                </a:solidFill>
                <a:latin typeface="Calibri"/>
              </a:rPr>
              <a:t>, </a:t>
            </a:r>
            <a:r>
              <a:rPr lang="en-US" sz="3900" dirty="0" err="1">
                <a:solidFill>
                  <a:srgbClr val="000000"/>
                </a:solidFill>
                <a:latin typeface="Calibri"/>
              </a:rPr>
              <a:t>suburbaine</a:t>
            </a:r>
            <a:r>
              <a:rPr lang="en-US" sz="3900" dirty="0">
                <a:solidFill>
                  <a:srgbClr val="000000"/>
                </a:solidFill>
                <a:latin typeface="Calibri"/>
              </a:rPr>
              <a:t> </a:t>
            </a:r>
            <a:r>
              <a:rPr lang="en-US" sz="3900" dirty="0" err="1">
                <a:solidFill>
                  <a:srgbClr val="000000"/>
                </a:solidFill>
                <a:latin typeface="Calibri"/>
              </a:rPr>
              <a:t>ou</a:t>
            </a:r>
            <a:r>
              <a:rPr lang="en-US" sz="3900" dirty="0">
                <a:solidFill>
                  <a:srgbClr val="000000"/>
                </a:solidFill>
                <a:latin typeface="Calibri"/>
              </a:rPr>
              <a:t> </a:t>
            </a:r>
            <a:r>
              <a:rPr lang="en-US" sz="3900" dirty="0" err="1">
                <a:solidFill>
                  <a:srgbClr val="000000"/>
                </a:solidFill>
                <a:latin typeface="Calibri"/>
              </a:rPr>
              <a:t>urbaine</a:t>
            </a:r>
            <a:endParaRPr lang="en-US" sz="3900" dirty="0">
              <a:solidFill>
                <a:srgbClr val="000000"/>
              </a:solidFill>
              <a:latin typeface="Calibri"/>
            </a:endParaRPr>
          </a:p>
          <a:p>
            <a:pPr algn="l" defTabSz="1795059"/>
            <a:endParaRPr lang="en-US" sz="3900" dirty="0"/>
          </a:p>
        </p:txBody>
      </p:sp>
      <p:pic>
        <p:nvPicPr>
          <p:cNvPr id="5" name="Picture 4">
            <a:extLst>
              <a:ext uri="{FF2B5EF4-FFF2-40B4-BE49-F238E27FC236}">
                <a16:creationId xmlns:a16="http://schemas.microsoft.com/office/drawing/2014/main" id="{587AEADF-5EC4-7859-BF9E-4FC66FB236E2}"/>
              </a:ext>
            </a:extLst>
          </p:cNvPr>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451643" y="3063874"/>
            <a:ext cx="8279432" cy="6172201"/>
          </a:xfrm>
          <a:prstGeom prst="rect">
            <a:avLst/>
          </a:prstGeom>
        </p:spPr>
      </p:pic>
      <p:sp>
        <p:nvSpPr>
          <p:cNvPr id="8" name="Title 3">
            <a:extLst>
              <a:ext uri="{FF2B5EF4-FFF2-40B4-BE49-F238E27FC236}">
                <a16:creationId xmlns:a16="http://schemas.microsoft.com/office/drawing/2014/main" id="{9E5BBC37-76E1-725F-8EDA-BC9155FD79B7}"/>
              </a:ext>
            </a:extLst>
          </p:cNvPr>
          <p:cNvSpPr>
            <a:spLocks noGrp="1"/>
          </p:cNvSpPr>
          <p:nvPr>
            <p:ph type="title"/>
            <p:custDataLst>
              <p:tags r:id="rId3"/>
            </p:custDataLst>
          </p:nvPr>
        </p:nvSpPr>
        <p:spPr>
          <a:xfrm>
            <a:off x="320880" y="356381"/>
            <a:ext cx="7119168" cy="1677122"/>
          </a:xfrm>
        </p:spPr>
        <p:txBody>
          <a:bodyPr lIns="91422" tIns="45711" rIns="91422" bIns="45711" anchor="t"/>
          <a:lstStyle/>
          <a:p>
            <a:pPr algn="l" defTabSz="1795059"/>
            <a:r>
              <a:rPr lang="en-CA" sz="5500" dirty="0">
                <a:latin typeface="Verdana"/>
              </a:rPr>
              <a:t>Les services de police à Ottawa</a:t>
            </a:r>
          </a:p>
        </p:txBody>
      </p:sp>
    </p:spTree>
    <p:extLst>
      <p:ext uri="{BB962C8B-B14F-4D97-AF65-F5344CB8AC3E}">
        <p14:creationId xmlns:p14="http://schemas.microsoft.com/office/powerpoint/2010/main" val="109469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3">
            <a:extLst>
              <a:ext uri="{FF2B5EF4-FFF2-40B4-BE49-F238E27FC236}">
                <a16:creationId xmlns:a16="http://schemas.microsoft.com/office/drawing/2014/main" id="{5F683545-5E34-3E1F-8685-D8DF5B765626}"/>
              </a:ext>
            </a:extLst>
          </p:cNvPr>
          <p:cNvSpPr>
            <a:spLocks noGrp="1"/>
          </p:cNvSpPr>
          <p:nvPr>
            <p:ph type="title"/>
            <p:custDataLst>
              <p:tags r:id="rId1"/>
            </p:custDataLst>
          </p:nvPr>
        </p:nvSpPr>
        <p:spPr>
          <a:xfrm>
            <a:off x="320880" y="356381"/>
            <a:ext cx="7119168" cy="1677122"/>
          </a:xfrm>
        </p:spPr>
        <p:txBody>
          <a:bodyPr lIns="91422" tIns="45711" rIns="91422" bIns="45711" anchor="t"/>
          <a:lstStyle/>
          <a:p>
            <a:pPr algn="l" defTabSz="1795059"/>
            <a:r>
              <a:rPr lang="en-CA" sz="5500" dirty="0">
                <a:latin typeface="Verdana"/>
              </a:rPr>
              <a:t>Les services de police à Ottawa</a:t>
            </a:r>
          </a:p>
        </p:txBody>
      </p:sp>
      <p:sp>
        <p:nvSpPr>
          <p:cNvPr id="6" name="TextBox 6">
            <a:extLst>
              <a:ext uri="{FF2B5EF4-FFF2-40B4-BE49-F238E27FC236}">
                <a16:creationId xmlns:a16="http://schemas.microsoft.com/office/drawing/2014/main" id="{3650DAA5-E03C-2D54-9CFF-1B0C1AB5AE71}"/>
              </a:ext>
            </a:extLst>
          </p:cNvPr>
          <p:cNvSpPr txBox="1"/>
          <p:nvPr>
            <p:custDataLst>
              <p:tags r:id="rId2"/>
            </p:custDataLst>
          </p:nvPr>
        </p:nvSpPr>
        <p:spPr>
          <a:xfrm>
            <a:off x="2340469" y="2228319"/>
            <a:ext cx="15424750" cy="692479"/>
          </a:xfrm>
          <a:prstGeom prst="rect">
            <a:avLst/>
          </a:prstGeom>
          <a:noFill/>
        </p:spPr>
        <p:txBody>
          <a:bodyPr wrap="square" lIns="91422" tIns="45711" rIns="91422" bIns="45711"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5480"/>
            <a:r>
              <a:rPr lang="en-CA" sz="3900" dirty="0">
                <a:latin typeface="Arial"/>
                <a:cs typeface="Arial"/>
              </a:rPr>
              <a:t>Entre </a:t>
            </a:r>
            <a:r>
              <a:rPr lang="en-CA" sz="3900" b="1" dirty="0">
                <a:latin typeface="Arial"/>
                <a:cs typeface="Arial"/>
              </a:rPr>
              <a:t>2015 et 2024</a:t>
            </a:r>
            <a:r>
              <a:rPr lang="en-CA" sz="3900" dirty="0">
                <a:latin typeface="Arial"/>
                <a:cs typeface="Arial"/>
              </a:rPr>
              <a:t>, la </a:t>
            </a:r>
            <a:r>
              <a:rPr lang="en-CA" sz="3900" dirty="0" err="1">
                <a:latin typeface="Arial"/>
                <a:cs typeface="Arial"/>
              </a:rPr>
              <a:t>demande</a:t>
            </a:r>
            <a:r>
              <a:rPr lang="en-CA" sz="3900" dirty="0">
                <a:latin typeface="Arial"/>
                <a:cs typeface="Arial"/>
              </a:rPr>
              <a:t> pour des services a </a:t>
            </a:r>
            <a:r>
              <a:rPr lang="en-CA" sz="3900" dirty="0" err="1">
                <a:latin typeface="Arial"/>
                <a:cs typeface="Arial"/>
              </a:rPr>
              <a:t>augmenté</a:t>
            </a:r>
            <a:r>
              <a:rPr lang="en-CA" sz="3900" dirty="0">
                <a:latin typeface="Arial"/>
                <a:cs typeface="Arial"/>
              </a:rPr>
              <a:t>.</a:t>
            </a:r>
          </a:p>
        </p:txBody>
      </p:sp>
      <p:sp>
        <p:nvSpPr>
          <p:cNvPr id="7" name="AutoShape 2">
            <a:extLst>
              <a:ext uri="{FF2B5EF4-FFF2-40B4-BE49-F238E27FC236}">
                <a16:creationId xmlns:a16="http://schemas.microsoft.com/office/drawing/2014/main" id="{6419553A-3DEC-D229-263E-8D43C9811048}"/>
              </a:ext>
            </a:extLst>
          </p:cNvPr>
          <p:cNvSpPr>
            <a:spLocks noChangeAspect="1" noChangeArrowheads="1"/>
          </p:cNvSpPr>
          <p:nvPr>
            <p:custDataLst>
              <p:tags r:id="rId3"/>
            </p:custDataLst>
          </p:nvPr>
        </p:nvSpPr>
        <p:spPr bwMode="auto">
          <a:xfrm>
            <a:off x="184150" y="-144462"/>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2" tIns="45711" rIns="91422" bIns="45711" numCol="1" anchor="t" anchorCtr="0" compatLnSpc="1">
            <a:prstTxWarp prst="textNoShape">
              <a:avLst/>
            </a:prstTxWarp>
          </a:bodyPr>
          <a:lstStyle/>
          <a:p>
            <a:endParaRPr lang="en-US"/>
          </a:p>
        </p:txBody>
      </p:sp>
      <p:sp>
        <p:nvSpPr>
          <p:cNvPr id="8" name="AutoShape 3">
            <a:extLst>
              <a:ext uri="{FF2B5EF4-FFF2-40B4-BE49-F238E27FC236}">
                <a16:creationId xmlns:a16="http://schemas.microsoft.com/office/drawing/2014/main" id="{2D41F758-DCEB-8B61-AA50-D06056811F16}"/>
              </a:ext>
            </a:extLst>
          </p:cNvPr>
          <p:cNvSpPr>
            <a:spLocks noChangeAspect="1" noChangeArrowheads="1"/>
          </p:cNvSpPr>
          <p:nvPr>
            <p:custDataLst>
              <p:tags r:id="rId4"/>
            </p:custDataLst>
          </p:nvPr>
        </p:nvSpPr>
        <p:spPr bwMode="auto">
          <a:xfrm>
            <a:off x="644525" y="-144462"/>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2" tIns="45711" rIns="91422" bIns="45711" numCol="1" anchor="t" anchorCtr="0" compatLnSpc="1">
            <a:prstTxWarp prst="textNoShape">
              <a:avLst/>
            </a:prstTxWarp>
          </a:bodyPr>
          <a:lstStyle/>
          <a:p>
            <a:endParaRPr lang="en-US"/>
          </a:p>
        </p:txBody>
      </p:sp>
      <p:sp>
        <p:nvSpPr>
          <p:cNvPr id="9" name="AutoShape 4">
            <a:extLst>
              <a:ext uri="{FF2B5EF4-FFF2-40B4-BE49-F238E27FC236}">
                <a16:creationId xmlns:a16="http://schemas.microsoft.com/office/drawing/2014/main" id="{10F95A49-2C3D-34FB-B5CF-CC03D64C93D1}"/>
              </a:ext>
            </a:extLst>
          </p:cNvPr>
          <p:cNvSpPr>
            <a:spLocks noChangeAspect="1" noChangeArrowheads="1"/>
          </p:cNvSpPr>
          <p:nvPr>
            <p:custDataLst>
              <p:tags r:id="rId5"/>
            </p:custDataLst>
          </p:nvPr>
        </p:nvSpPr>
        <p:spPr bwMode="auto">
          <a:xfrm>
            <a:off x="1104900" y="-144462"/>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2" tIns="45711" rIns="91422" bIns="45711" numCol="1" anchor="t" anchorCtr="0" compatLnSpc="1">
            <a:prstTxWarp prst="textNoShape">
              <a:avLst/>
            </a:prstTxWarp>
          </a:bodyPr>
          <a:lstStyle/>
          <a:p>
            <a:endParaRPr lang="en-US"/>
          </a:p>
        </p:txBody>
      </p:sp>
      <p:sp>
        <p:nvSpPr>
          <p:cNvPr id="11" name="AutoShape 5">
            <a:extLst>
              <a:ext uri="{FF2B5EF4-FFF2-40B4-BE49-F238E27FC236}">
                <a16:creationId xmlns:a16="http://schemas.microsoft.com/office/drawing/2014/main" id="{0644E70E-4F5D-B08B-E105-0D11D801460F}"/>
              </a:ext>
            </a:extLst>
          </p:cNvPr>
          <p:cNvSpPr>
            <a:spLocks noChangeAspect="1" noChangeArrowheads="1"/>
          </p:cNvSpPr>
          <p:nvPr>
            <p:custDataLst>
              <p:tags r:id="rId6"/>
            </p:custDataLst>
          </p:nvPr>
        </p:nvSpPr>
        <p:spPr bwMode="auto">
          <a:xfrm>
            <a:off x="1565275" y="-144462"/>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2" tIns="45711" rIns="91422" bIns="45711"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808F06F3-B11A-1CE5-AD55-9476CB6BDC39}"/>
              </a:ext>
            </a:extLst>
          </p:cNvPr>
          <p:cNvSpPr/>
          <p:nvPr>
            <p:custDataLst>
              <p:tags r:id="rId7"/>
            </p:custDataLst>
          </p:nvPr>
        </p:nvSpPr>
        <p:spPr>
          <a:xfrm>
            <a:off x="10402981" y="3416662"/>
            <a:ext cx="8973188" cy="5902323"/>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defTabSz="1507645">
              <a:defRPr/>
            </a:pPr>
            <a:endParaRPr lang="en-CA" sz="2900" dirty="0">
              <a:solidFill>
                <a:prstClr val="white"/>
              </a:solidFill>
              <a:latin typeface="Aptos" panose="02110004020202020204"/>
            </a:endParaRPr>
          </a:p>
        </p:txBody>
      </p:sp>
      <p:sp>
        <p:nvSpPr>
          <p:cNvPr id="25" name="Rectangle 24">
            <a:extLst>
              <a:ext uri="{FF2B5EF4-FFF2-40B4-BE49-F238E27FC236}">
                <a16:creationId xmlns:a16="http://schemas.microsoft.com/office/drawing/2014/main" id="{4785A1FB-ADE7-CD64-4FB5-EF67B06948C6}"/>
              </a:ext>
            </a:extLst>
          </p:cNvPr>
          <p:cNvSpPr/>
          <p:nvPr>
            <p:custDataLst>
              <p:tags r:id="rId8"/>
            </p:custDataLst>
          </p:nvPr>
        </p:nvSpPr>
        <p:spPr>
          <a:xfrm>
            <a:off x="1106150" y="7522450"/>
            <a:ext cx="7932228" cy="1796536"/>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defTabSz="1507645">
              <a:defRPr/>
            </a:pPr>
            <a:endParaRPr lang="en-CA" sz="2900" dirty="0">
              <a:solidFill>
                <a:prstClr val="white"/>
              </a:solidFill>
              <a:latin typeface="Aptos" panose="02110004020202020204"/>
            </a:endParaRPr>
          </a:p>
        </p:txBody>
      </p:sp>
      <p:sp>
        <p:nvSpPr>
          <p:cNvPr id="26" name="Rectangle 25">
            <a:extLst>
              <a:ext uri="{FF2B5EF4-FFF2-40B4-BE49-F238E27FC236}">
                <a16:creationId xmlns:a16="http://schemas.microsoft.com/office/drawing/2014/main" id="{E3E813F8-D51E-C987-9FAB-AF9210A28E24}"/>
              </a:ext>
            </a:extLst>
          </p:cNvPr>
          <p:cNvSpPr/>
          <p:nvPr>
            <p:custDataLst>
              <p:tags r:id="rId9"/>
            </p:custDataLst>
          </p:nvPr>
        </p:nvSpPr>
        <p:spPr>
          <a:xfrm>
            <a:off x="1106148" y="5457758"/>
            <a:ext cx="7932228" cy="1796536"/>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defTabSz="1507645">
              <a:defRPr/>
            </a:pPr>
            <a:endParaRPr lang="en-CA" sz="2900" dirty="0">
              <a:solidFill>
                <a:prstClr val="white"/>
              </a:solidFill>
              <a:latin typeface="Aptos" panose="02110004020202020204"/>
            </a:endParaRPr>
          </a:p>
        </p:txBody>
      </p:sp>
      <p:sp>
        <p:nvSpPr>
          <p:cNvPr id="27" name="Rectangle 26">
            <a:extLst>
              <a:ext uri="{FF2B5EF4-FFF2-40B4-BE49-F238E27FC236}">
                <a16:creationId xmlns:a16="http://schemas.microsoft.com/office/drawing/2014/main" id="{BBEEF82E-C1BE-FAA2-985D-55D395B5405C}"/>
              </a:ext>
            </a:extLst>
          </p:cNvPr>
          <p:cNvSpPr/>
          <p:nvPr>
            <p:custDataLst>
              <p:tags r:id="rId10"/>
            </p:custDataLst>
          </p:nvPr>
        </p:nvSpPr>
        <p:spPr>
          <a:xfrm>
            <a:off x="1106148" y="3416666"/>
            <a:ext cx="7932228" cy="1796536"/>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defTabSz="1507645">
              <a:defRPr/>
            </a:pPr>
            <a:endParaRPr lang="en-CA" sz="2900" dirty="0">
              <a:solidFill>
                <a:prstClr val="white"/>
              </a:solidFill>
              <a:latin typeface="Aptos" panose="02110004020202020204"/>
            </a:endParaRPr>
          </a:p>
        </p:txBody>
      </p:sp>
      <p:sp>
        <p:nvSpPr>
          <p:cNvPr id="28" name="TextBox 27">
            <a:extLst>
              <a:ext uri="{FF2B5EF4-FFF2-40B4-BE49-F238E27FC236}">
                <a16:creationId xmlns:a16="http://schemas.microsoft.com/office/drawing/2014/main" id="{CC452369-E5EF-910B-9EFC-1C053ADF5E5F}"/>
              </a:ext>
            </a:extLst>
          </p:cNvPr>
          <p:cNvSpPr txBox="1"/>
          <p:nvPr>
            <p:custDataLst>
              <p:tags r:id="rId11"/>
            </p:custDataLst>
          </p:nvPr>
        </p:nvSpPr>
        <p:spPr>
          <a:xfrm>
            <a:off x="2283693" y="3702349"/>
            <a:ext cx="4773764" cy="1107977"/>
          </a:xfrm>
          <a:prstGeom prst="rect">
            <a:avLst/>
          </a:prstGeom>
          <a:noFill/>
        </p:spPr>
        <p:txBody>
          <a:bodyPr wrap="square" lIns="91422" tIns="45711" rIns="91422" bIns="45711" rtlCol="0">
            <a:spAutoFit/>
          </a:bodyPr>
          <a:lstStyle/>
          <a:p>
            <a:pPr algn="l" defTabSz="1507849"/>
            <a:r>
              <a:rPr lang="en-CA" sz="3300" b="1" dirty="0" err="1">
                <a:latin typeface="Source Sans Pro"/>
                <a:cs typeface="+mn-cs"/>
              </a:rPr>
              <a:t>Appels</a:t>
            </a:r>
            <a:r>
              <a:rPr lang="en-CA" sz="3300" b="1" dirty="0">
                <a:latin typeface="Source Sans Pro"/>
                <a:cs typeface="+mn-cs"/>
              </a:rPr>
              <a:t> </a:t>
            </a:r>
            <a:r>
              <a:rPr lang="en-CA" sz="3300" b="1" dirty="0" err="1">
                <a:latin typeface="Source Sans Pro"/>
                <a:cs typeface="+mn-cs"/>
              </a:rPr>
              <a:t>générés</a:t>
            </a:r>
            <a:r>
              <a:rPr lang="en-CA" sz="3300" b="1" dirty="0">
                <a:latin typeface="Source Sans Pro"/>
                <a:cs typeface="+mn-cs"/>
              </a:rPr>
              <a:t> par les </a:t>
            </a:r>
            <a:r>
              <a:rPr lang="en-CA" sz="3300" b="1" dirty="0" err="1">
                <a:latin typeface="Source Sans Pro"/>
                <a:cs typeface="+mn-cs"/>
              </a:rPr>
              <a:t>citoyens</a:t>
            </a:r>
            <a:endParaRPr lang="en-CA" sz="3300" b="1" dirty="0">
              <a:latin typeface="Source Sans Pro"/>
              <a:cs typeface="+mn-cs"/>
            </a:endParaRPr>
          </a:p>
        </p:txBody>
      </p:sp>
      <p:sp>
        <p:nvSpPr>
          <p:cNvPr id="29" name="TextBox 28">
            <a:extLst>
              <a:ext uri="{FF2B5EF4-FFF2-40B4-BE49-F238E27FC236}">
                <a16:creationId xmlns:a16="http://schemas.microsoft.com/office/drawing/2014/main" id="{C9F34BBB-3EAE-33C8-9E04-BD7FEC8B2FDD}"/>
              </a:ext>
            </a:extLst>
          </p:cNvPr>
          <p:cNvSpPr txBox="1"/>
          <p:nvPr>
            <p:custDataLst>
              <p:tags r:id="rId12"/>
            </p:custDataLst>
          </p:nvPr>
        </p:nvSpPr>
        <p:spPr>
          <a:xfrm>
            <a:off x="4862397" y="4339618"/>
            <a:ext cx="4088601" cy="761028"/>
          </a:xfrm>
          <a:prstGeom prst="rect">
            <a:avLst/>
          </a:prstGeom>
          <a:noFill/>
        </p:spPr>
        <p:txBody>
          <a:bodyPr wrap="square" lIns="91422" tIns="45711" rIns="91422" bIns="45711" anchor="b">
            <a:noAutofit/>
          </a:bodyPr>
          <a:lstStyle/>
          <a:p>
            <a:pPr algn="r" defTabSz="1507849"/>
            <a:r>
              <a:rPr lang="en-CA" sz="3300" dirty="0">
                <a:solidFill>
                  <a:srgbClr val="000000"/>
                </a:solidFill>
                <a:latin typeface="Source Sans Pro"/>
                <a:cs typeface="+mn-cs"/>
              </a:rPr>
              <a:t>2024 : </a:t>
            </a:r>
            <a:r>
              <a:rPr lang="en-CA" sz="3900" b="1" dirty="0">
                <a:solidFill>
                  <a:srgbClr val="000000"/>
                </a:solidFill>
                <a:latin typeface="Source Sans Pro"/>
                <a:cs typeface="+mn-cs"/>
              </a:rPr>
              <a:t>160 000</a:t>
            </a:r>
          </a:p>
        </p:txBody>
      </p:sp>
      <p:sp>
        <p:nvSpPr>
          <p:cNvPr id="31" name="TextBox 30">
            <a:extLst>
              <a:ext uri="{FF2B5EF4-FFF2-40B4-BE49-F238E27FC236}">
                <a16:creationId xmlns:a16="http://schemas.microsoft.com/office/drawing/2014/main" id="{F9BA8C9D-D7B1-38CE-197B-65BDFD7D6103}"/>
              </a:ext>
            </a:extLst>
          </p:cNvPr>
          <p:cNvSpPr txBox="1"/>
          <p:nvPr>
            <p:custDataLst>
              <p:tags r:id="rId13"/>
            </p:custDataLst>
          </p:nvPr>
        </p:nvSpPr>
        <p:spPr>
          <a:xfrm>
            <a:off x="11617083" y="3739036"/>
            <a:ext cx="6953782" cy="600146"/>
          </a:xfrm>
          <a:prstGeom prst="rect">
            <a:avLst/>
          </a:prstGeom>
          <a:noFill/>
        </p:spPr>
        <p:txBody>
          <a:bodyPr wrap="square" lIns="91422" tIns="45711" rIns="91422" bIns="45711" rtlCol="0">
            <a:spAutoFit/>
          </a:bodyPr>
          <a:lstStyle>
            <a:defPPr>
              <a:defRPr lang="en-US"/>
            </a:defPPr>
            <a:lvl1pPr>
              <a:defRPr b="1"/>
            </a:lvl1pPr>
          </a:lstStyle>
          <a:p>
            <a:pPr algn="l" defTabSz="1507849"/>
            <a:r>
              <a:rPr lang="en-CA" sz="3300" dirty="0">
                <a:latin typeface="Source Sans Pro"/>
                <a:cs typeface="+mn-cs"/>
              </a:rPr>
              <a:t>Les </a:t>
            </a:r>
            <a:r>
              <a:rPr lang="en-CA" sz="3300" dirty="0" err="1">
                <a:latin typeface="Source Sans Pro"/>
                <a:cs typeface="+mn-cs"/>
              </a:rPr>
              <a:t>délais</a:t>
            </a:r>
            <a:r>
              <a:rPr lang="en-CA" sz="3300" dirty="0">
                <a:latin typeface="Source Sans Pro"/>
                <a:cs typeface="+mn-cs"/>
              </a:rPr>
              <a:t> </a:t>
            </a:r>
            <a:r>
              <a:rPr lang="en-CA" sz="3300" dirty="0" err="1">
                <a:latin typeface="Source Sans Pro"/>
                <a:cs typeface="+mn-cs"/>
              </a:rPr>
              <a:t>d’intervention</a:t>
            </a:r>
            <a:r>
              <a:rPr lang="en-CA" sz="3300" dirty="0">
                <a:latin typeface="Source Sans Pro"/>
                <a:cs typeface="+mn-cs"/>
              </a:rPr>
              <a:t> </a:t>
            </a:r>
            <a:r>
              <a:rPr lang="en-CA" sz="3300" dirty="0" err="1">
                <a:latin typeface="Source Sans Pro"/>
                <a:cs typeface="+mn-cs"/>
              </a:rPr>
              <a:t>s’allongent</a:t>
            </a:r>
            <a:endParaRPr lang="en-CA" sz="3300" dirty="0">
              <a:latin typeface="Source Sans Pro"/>
              <a:cs typeface="+mn-cs"/>
            </a:endParaRPr>
          </a:p>
        </p:txBody>
      </p:sp>
      <p:grpSp>
        <p:nvGrpSpPr>
          <p:cNvPr id="2" name="Group 31">
            <a:extLst>
              <a:ext uri="{FF2B5EF4-FFF2-40B4-BE49-F238E27FC236}">
                <a16:creationId xmlns:a16="http://schemas.microsoft.com/office/drawing/2014/main" id="{1E371D5D-099A-9330-50D9-01D8EB53D320}"/>
              </a:ext>
            </a:extLst>
          </p:cNvPr>
          <p:cNvGrpSpPr/>
          <p:nvPr>
            <p:custDataLst>
              <p:tags r:id="rId14"/>
            </p:custDataLst>
          </p:nvPr>
        </p:nvGrpSpPr>
        <p:grpSpPr>
          <a:xfrm>
            <a:off x="10527835" y="4813995"/>
            <a:ext cx="2374949" cy="3688184"/>
            <a:chOff x="6944041" y="2851170"/>
            <a:chExt cx="1388003" cy="2236518"/>
          </a:xfrm>
        </p:grpSpPr>
        <p:sp>
          <p:nvSpPr>
            <p:cNvPr id="33" name="TextBox 32">
              <a:extLst>
                <a:ext uri="{FF2B5EF4-FFF2-40B4-BE49-F238E27FC236}">
                  <a16:creationId xmlns:a16="http://schemas.microsoft.com/office/drawing/2014/main" id="{77631127-4897-33AC-5499-19F9C0B122BB}"/>
                </a:ext>
              </a:extLst>
            </p:cNvPr>
            <p:cNvSpPr txBox="1"/>
            <p:nvPr/>
          </p:nvSpPr>
          <p:spPr>
            <a:xfrm>
              <a:off x="6944041" y="2851170"/>
              <a:ext cx="1388003" cy="326613"/>
            </a:xfrm>
            <a:prstGeom prst="rect">
              <a:avLst/>
            </a:prstGeom>
            <a:noFill/>
          </p:spPr>
          <p:txBody>
            <a:bodyPr wrap="square" rtlCol="0">
              <a:spAutoFit/>
            </a:bodyPr>
            <a:lstStyle/>
            <a:p>
              <a:pPr algn="ctr" defTabSz="1507849"/>
              <a:r>
                <a:rPr lang="en-CA" sz="2900" b="1" dirty="0" err="1">
                  <a:latin typeface="Source Sans Pro"/>
                  <a:cs typeface="+mn-cs"/>
                </a:rPr>
                <a:t>Priorité</a:t>
              </a:r>
              <a:endParaRPr lang="en-CA" sz="2900" b="1" dirty="0">
                <a:latin typeface="Source Sans Pro"/>
                <a:cs typeface="+mn-cs"/>
              </a:endParaRPr>
            </a:p>
          </p:txBody>
        </p:sp>
        <p:sp>
          <p:nvSpPr>
            <p:cNvPr id="34" name="TextBox 33">
              <a:extLst>
                <a:ext uri="{FF2B5EF4-FFF2-40B4-BE49-F238E27FC236}">
                  <a16:creationId xmlns:a16="http://schemas.microsoft.com/office/drawing/2014/main" id="{A1B0C3AE-160D-A2D9-A4A6-C3AD27F799C2}"/>
                </a:ext>
              </a:extLst>
            </p:cNvPr>
            <p:cNvSpPr txBox="1"/>
            <p:nvPr/>
          </p:nvSpPr>
          <p:spPr>
            <a:xfrm>
              <a:off x="7456225" y="3271957"/>
              <a:ext cx="217537" cy="326613"/>
            </a:xfrm>
            <a:prstGeom prst="rect">
              <a:avLst/>
            </a:prstGeom>
            <a:noFill/>
          </p:spPr>
          <p:txBody>
            <a:bodyPr wrap="none" rtlCol="0">
              <a:spAutoFit/>
            </a:bodyPr>
            <a:lstStyle/>
            <a:p>
              <a:pPr algn="ctr" defTabSz="1507849"/>
              <a:r>
                <a:rPr lang="en-CA" sz="2900" b="1" dirty="0">
                  <a:latin typeface="Source Sans Pro"/>
                  <a:cs typeface="+mn-cs"/>
                </a:rPr>
                <a:t>1</a:t>
              </a:r>
            </a:p>
          </p:txBody>
        </p:sp>
        <p:sp>
          <p:nvSpPr>
            <p:cNvPr id="36" name="TextBox 35">
              <a:extLst>
                <a:ext uri="{FF2B5EF4-FFF2-40B4-BE49-F238E27FC236}">
                  <a16:creationId xmlns:a16="http://schemas.microsoft.com/office/drawing/2014/main" id="{9882B876-A849-CFBF-2B63-925A3B5746E2}"/>
                </a:ext>
              </a:extLst>
            </p:cNvPr>
            <p:cNvSpPr txBox="1"/>
            <p:nvPr/>
          </p:nvSpPr>
          <p:spPr>
            <a:xfrm>
              <a:off x="7456225" y="3768330"/>
              <a:ext cx="217537" cy="326613"/>
            </a:xfrm>
            <a:prstGeom prst="rect">
              <a:avLst/>
            </a:prstGeom>
            <a:noFill/>
          </p:spPr>
          <p:txBody>
            <a:bodyPr wrap="none" rtlCol="0">
              <a:spAutoFit/>
            </a:bodyPr>
            <a:lstStyle/>
            <a:p>
              <a:pPr algn="ctr" defTabSz="1507849"/>
              <a:r>
                <a:rPr lang="en-CA" sz="2900" b="1" dirty="0">
                  <a:latin typeface="Source Sans Pro"/>
                  <a:cs typeface="+mn-cs"/>
                </a:rPr>
                <a:t>2</a:t>
              </a:r>
            </a:p>
          </p:txBody>
        </p:sp>
        <p:sp>
          <p:nvSpPr>
            <p:cNvPr id="37" name="TextBox 36">
              <a:extLst>
                <a:ext uri="{FF2B5EF4-FFF2-40B4-BE49-F238E27FC236}">
                  <a16:creationId xmlns:a16="http://schemas.microsoft.com/office/drawing/2014/main" id="{23F2EF68-1327-6D3C-4018-52E11A8E5603}"/>
                </a:ext>
              </a:extLst>
            </p:cNvPr>
            <p:cNvSpPr txBox="1"/>
            <p:nvPr/>
          </p:nvSpPr>
          <p:spPr>
            <a:xfrm>
              <a:off x="7456225" y="4264703"/>
              <a:ext cx="217537" cy="326613"/>
            </a:xfrm>
            <a:prstGeom prst="rect">
              <a:avLst/>
            </a:prstGeom>
            <a:noFill/>
          </p:spPr>
          <p:txBody>
            <a:bodyPr wrap="none" rtlCol="0">
              <a:spAutoFit/>
            </a:bodyPr>
            <a:lstStyle/>
            <a:p>
              <a:pPr algn="ctr" defTabSz="1507849"/>
              <a:r>
                <a:rPr lang="en-CA" sz="2900" b="1" dirty="0">
                  <a:latin typeface="Source Sans Pro"/>
                  <a:cs typeface="+mn-cs"/>
                </a:rPr>
                <a:t>3</a:t>
              </a:r>
            </a:p>
          </p:txBody>
        </p:sp>
        <p:sp>
          <p:nvSpPr>
            <p:cNvPr id="39" name="TextBox 38">
              <a:extLst>
                <a:ext uri="{FF2B5EF4-FFF2-40B4-BE49-F238E27FC236}">
                  <a16:creationId xmlns:a16="http://schemas.microsoft.com/office/drawing/2014/main" id="{4AAA4E38-3D91-2EEA-0C86-A0B2A72A5CBF}"/>
                </a:ext>
              </a:extLst>
            </p:cNvPr>
            <p:cNvSpPr txBox="1"/>
            <p:nvPr/>
          </p:nvSpPr>
          <p:spPr>
            <a:xfrm>
              <a:off x="7456225" y="4761075"/>
              <a:ext cx="217537" cy="326613"/>
            </a:xfrm>
            <a:prstGeom prst="rect">
              <a:avLst/>
            </a:prstGeom>
            <a:noFill/>
          </p:spPr>
          <p:txBody>
            <a:bodyPr wrap="none" rtlCol="0">
              <a:spAutoFit/>
            </a:bodyPr>
            <a:lstStyle/>
            <a:p>
              <a:pPr algn="ctr" defTabSz="1507849"/>
              <a:r>
                <a:rPr lang="en-CA" sz="2900" b="1" dirty="0">
                  <a:latin typeface="Source Sans Pro"/>
                  <a:cs typeface="+mn-cs"/>
                </a:rPr>
                <a:t>4</a:t>
              </a:r>
            </a:p>
          </p:txBody>
        </p:sp>
      </p:grpSp>
      <p:grpSp>
        <p:nvGrpSpPr>
          <p:cNvPr id="3" name="Group 42">
            <a:extLst>
              <a:ext uri="{FF2B5EF4-FFF2-40B4-BE49-F238E27FC236}">
                <a16:creationId xmlns:a16="http://schemas.microsoft.com/office/drawing/2014/main" id="{9A1A0E4B-C8F0-9A20-2C3E-F8305FA87779}"/>
              </a:ext>
            </a:extLst>
          </p:cNvPr>
          <p:cNvGrpSpPr/>
          <p:nvPr>
            <p:custDataLst>
              <p:tags r:id="rId15"/>
            </p:custDataLst>
          </p:nvPr>
        </p:nvGrpSpPr>
        <p:grpSpPr>
          <a:xfrm>
            <a:off x="7044573" y="3936383"/>
            <a:ext cx="1993803" cy="682511"/>
            <a:chOff x="2417173" y="1960011"/>
            <a:chExt cx="814282" cy="470103"/>
          </a:xfrm>
        </p:grpSpPr>
        <p:sp>
          <p:nvSpPr>
            <p:cNvPr id="44" name="Isosceles Triangle 43">
              <a:extLst>
                <a:ext uri="{FF2B5EF4-FFF2-40B4-BE49-F238E27FC236}">
                  <a16:creationId xmlns:a16="http://schemas.microsoft.com/office/drawing/2014/main" id="{E53625A3-4EF9-8411-3952-A9FBCF57DC53}"/>
                </a:ext>
              </a:extLst>
            </p:cNvPr>
            <p:cNvSpPr/>
            <p:nvPr/>
          </p:nvSpPr>
          <p:spPr>
            <a:xfrm>
              <a:off x="2417173" y="2141942"/>
              <a:ext cx="133731" cy="115285"/>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srgbClr val="FF0000"/>
                </a:solidFill>
                <a:latin typeface="Aptos" panose="02110004020202020204"/>
              </a:endParaRPr>
            </a:p>
          </p:txBody>
        </p:sp>
        <p:sp>
          <p:nvSpPr>
            <p:cNvPr id="47" name="TextBox 46">
              <a:extLst>
                <a:ext uri="{FF2B5EF4-FFF2-40B4-BE49-F238E27FC236}">
                  <a16:creationId xmlns:a16="http://schemas.microsoft.com/office/drawing/2014/main" id="{C7B3DF5F-1E14-EBC6-CB02-A54276FF1CB1}"/>
                </a:ext>
              </a:extLst>
            </p:cNvPr>
            <p:cNvSpPr txBox="1"/>
            <p:nvPr/>
          </p:nvSpPr>
          <p:spPr>
            <a:xfrm>
              <a:off x="2518070" y="1960011"/>
              <a:ext cx="713385" cy="470103"/>
            </a:xfrm>
            <a:prstGeom prst="rect">
              <a:avLst/>
            </a:prstGeom>
            <a:noFill/>
          </p:spPr>
          <p:txBody>
            <a:bodyPr wrap="square" lIns="150791" tIns="75396" rIns="150791" bIns="75396" anchor="t">
              <a:spAutoFit/>
            </a:bodyPr>
            <a:lstStyle/>
            <a:p>
              <a:pPr algn="l" defTabSz="1507849"/>
              <a:r>
                <a:rPr lang="en-CA" sz="3300" dirty="0">
                  <a:solidFill>
                    <a:srgbClr val="FF0000"/>
                  </a:solidFill>
                  <a:latin typeface="Source Sans Pro"/>
                  <a:cs typeface="+mn-cs"/>
                </a:rPr>
                <a:t>11 % </a:t>
              </a:r>
            </a:p>
          </p:txBody>
        </p:sp>
      </p:grpSp>
      <p:sp>
        <p:nvSpPr>
          <p:cNvPr id="66" name="TextBox 65">
            <a:extLst>
              <a:ext uri="{FF2B5EF4-FFF2-40B4-BE49-F238E27FC236}">
                <a16:creationId xmlns:a16="http://schemas.microsoft.com/office/drawing/2014/main" id="{9031AF9B-A3F2-A204-1CB3-CB61A693E76A}"/>
              </a:ext>
            </a:extLst>
          </p:cNvPr>
          <p:cNvSpPr txBox="1"/>
          <p:nvPr>
            <p:custDataLst>
              <p:tags r:id="rId16"/>
            </p:custDataLst>
          </p:nvPr>
        </p:nvSpPr>
        <p:spPr>
          <a:xfrm>
            <a:off x="2283694" y="5779371"/>
            <a:ext cx="3761661" cy="1107977"/>
          </a:xfrm>
          <a:prstGeom prst="rect">
            <a:avLst/>
          </a:prstGeom>
          <a:noFill/>
        </p:spPr>
        <p:txBody>
          <a:bodyPr wrap="square" lIns="91422" tIns="45711" rIns="91422" bIns="45711">
            <a:spAutoFit/>
          </a:bodyPr>
          <a:lstStyle/>
          <a:p>
            <a:pPr algn="l" defTabSz="1507849"/>
            <a:r>
              <a:rPr lang="en-CA" sz="3300" b="1" dirty="0">
                <a:latin typeface="Source Sans Pro"/>
                <a:cs typeface="+mn-cs"/>
              </a:rPr>
              <a:t>Temps de service (h)</a:t>
            </a:r>
          </a:p>
        </p:txBody>
      </p:sp>
      <p:grpSp>
        <p:nvGrpSpPr>
          <p:cNvPr id="4" name="Group 67">
            <a:extLst>
              <a:ext uri="{FF2B5EF4-FFF2-40B4-BE49-F238E27FC236}">
                <a16:creationId xmlns:a16="http://schemas.microsoft.com/office/drawing/2014/main" id="{59952F34-984F-776D-76BE-714A0C84B29B}"/>
              </a:ext>
            </a:extLst>
          </p:cNvPr>
          <p:cNvGrpSpPr/>
          <p:nvPr>
            <p:custDataLst>
              <p:tags r:id="rId17"/>
            </p:custDataLst>
          </p:nvPr>
        </p:nvGrpSpPr>
        <p:grpSpPr>
          <a:xfrm>
            <a:off x="7202902" y="5957585"/>
            <a:ext cx="2216621" cy="660096"/>
            <a:chOff x="2417173" y="1979726"/>
            <a:chExt cx="838712" cy="454664"/>
          </a:xfrm>
        </p:grpSpPr>
        <p:sp>
          <p:nvSpPr>
            <p:cNvPr id="71" name="Isosceles Triangle 70">
              <a:extLst>
                <a:ext uri="{FF2B5EF4-FFF2-40B4-BE49-F238E27FC236}">
                  <a16:creationId xmlns:a16="http://schemas.microsoft.com/office/drawing/2014/main" id="{F89394E4-8CAC-8D27-AC4C-5E650FE90E03}"/>
                </a:ext>
              </a:extLst>
            </p:cNvPr>
            <p:cNvSpPr/>
            <p:nvPr/>
          </p:nvSpPr>
          <p:spPr>
            <a:xfrm>
              <a:off x="2417173" y="2144915"/>
              <a:ext cx="133731" cy="115285"/>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73" name="TextBox 72">
              <a:extLst>
                <a:ext uri="{FF2B5EF4-FFF2-40B4-BE49-F238E27FC236}">
                  <a16:creationId xmlns:a16="http://schemas.microsoft.com/office/drawing/2014/main" id="{85E2FEA3-10BC-8F5A-C799-8EC8B037C924}"/>
                </a:ext>
              </a:extLst>
            </p:cNvPr>
            <p:cNvSpPr txBox="1"/>
            <p:nvPr/>
          </p:nvSpPr>
          <p:spPr>
            <a:xfrm>
              <a:off x="2542500" y="1979726"/>
              <a:ext cx="713385" cy="454664"/>
            </a:xfrm>
            <a:prstGeom prst="rect">
              <a:avLst/>
            </a:prstGeom>
            <a:noFill/>
          </p:spPr>
          <p:txBody>
            <a:bodyPr wrap="square" lIns="150791" tIns="75396" rIns="150791" bIns="75396" anchor="t">
              <a:spAutoFit/>
            </a:bodyPr>
            <a:lstStyle/>
            <a:p>
              <a:pPr algn="l" defTabSz="1507849"/>
              <a:r>
                <a:rPr lang="en-CA" sz="3300" dirty="0">
                  <a:solidFill>
                    <a:srgbClr val="FF0000"/>
                  </a:solidFill>
                  <a:latin typeface="Source Sans Pro"/>
                  <a:cs typeface="+mn-cs"/>
                </a:rPr>
                <a:t>45 %</a:t>
              </a:r>
              <a:r>
                <a:rPr lang="en-CA" sz="2900" dirty="0">
                  <a:solidFill>
                    <a:srgbClr val="FF0000"/>
                  </a:solidFill>
                  <a:latin typeface="Source Sans Pro"/>
                  <a:cs typeface="+mn-cs"/>
                </a:rPr>
                <a:t> </a:t>
              </a:r>
            </a:p>
          </p:txBody>
        </p:sp>
      </p:grpSp>
      <p:sp>
        <p:nvSpPr>
          <p:cNvPr id="74" name="TextBox 73">
            <a:extLst>
              <a:ext uri="{FF2B5EF4-FFF2-40B4-BE49-F238E27FC236}">
                <a16:creationId xmlns:a16="http://schemas.microsoft.com/office/drawing/2014/main" id="{DCEDAAB7-E1C0-4F67-1D94-C5CE7A8EB43C}"/>
              </a:ext>
            </a:extLst>
          </p:cNvPr>
          <p:cNvSpPr txBox="1"/>
          <p:nvPr>
            <p:custDataLst>
              <p:tags r:id="rId18"/>
            </p:custDataLst>
          </p:nvPr>
        </p:nvSpPr>
        <p:spPr>
          <a:xfrm>
            <a:off x="4862400" y="6275621"/>
            <a:ext cx="4088599" cy="861389"/>
          </a:xfrm>
          <a:prstGeom prst="rect">
            <a:avLst/>
          </a:prstGeom>
          <a:noFill/>
        </p:spPr>
        <p:txBody>
          <a:bodyPr wrap="square" lIns="91422" tIns="45711" rIns="91422" bIns="45711" anchor="b">
            <a:noAutofit/>
          </a:bodyPr>
          <a:lstStyle/>
          <a:p>
            <a:pPr algn="r" defTabSz="1507849"/>
            <a:r>
              <a:rPr lang="en-CA" sz="3300" dirty="0">
                <a:solidFill>
                  <a:srgbClr val="000000"/>
                </a:solidFill>
                <a:latin typeface="Source Sans Pro"/>
                <a:cs typeface="+mn-cs"/>
              </a:rPr>
              <a:t>2024 :</a:t>
            </a:r>
            <a:r>
              <a:rPr lang="en-CA" sz="3300" b="1" dirty="0">
                <a:solidFill>
                  <a:srgbClr val="000000"/>
                </a:solidFill>
                <a:latin typeface="Source Sans Pro"/>
                <a:cs typeface="+mn-cs"/>
              </a:rPr>
              <a:t> </a:t>
            </a:r>
            <a:r>
              <a:rPr lang="en-CA" sz="3900" b="1" dirty="0">
                <a:solidFill>
                  <a:srgbClr val="000000"/>
                </a:solidFill>
                <a:latin typeface="Source Sans Pro"/>
                <a:cs typeface="+mn-cs"/>
              </a:rPr>
              <a:t>389 500</a:t>
            </a:r>
          </a:p>
        </p:txBody>
      </p:sp>
      <p:sp>
        <p:nvSpPr>
          <p:cNvPr id="75" name="TextBox 74">
            <a:extLst>
              <a:ext uri="{FF2B5EF4-FFF2-40B4-BE49-F238E27FC236}">
                <a16:creationId xmlns:a16="http://schemas.microsoft.com/office/drawing/2014/main" id="{69AB1055-B9EB-F786-A9DF-CA9EE71CF197}"/>
              </a:ext>
            </a:extLst>
          </p:cNvPr>
          <p:cNvSpPr txBox="1"/>
          <p:nvPr>
            <p:custDataLst>
              <p:tags r:id="rId19"/>
            </p:custDataLst>
          </p:nvPr>
        </p:nvSpPr>
        <p:spPr>
          <a:xfrm>
            <a:off x="2283692" y="7840670"/>
            <a:ext cx="4908561" cy="600146"/>
          </a:xfrm>
          <a:prstGeom prst="rect">
            <a:avLst/>
          </a:prstGeom>
          <a:noFill/>
        </p:spPr>
        <p:txBody>
          <a:bodyPr wrap="square" lIns="91422" tIns="45711" rIns="91422" bIns="45711" rtlCol="0">
            <a:spAutoFit/>
          </a:bodyPr>
          <a:lstStyle>
            <a:defPPr>
              <a:defRPr lang="en-US"/>
            </a:defPPr>
            <a:lvl1pPr>
              <a:defRPr b="1"/>
            </a:lvl1pPr>
          </a:lstStyle>
          <a:p>
            <a:pPr algn="l" defTabSz="1507849"/>
            <a:r>
              <a:rPr lang="en-CA" sz="3300" dirty="0">
                <a:latin typeface="Source Sans Pro"/>
                <a:cs typeface="+mn-cs"/>
              </a:rPr>
              <a:t>Rapports de police</a:t>
            </a:r>
          </a:p>
        </p:txBody>
      </p:sp>
      <p:sp>
        <p:nvSpPr>
          <p:cNvPr id="76" name="TextBox 75">
            <a:extLst>
              <a:ext uri="{FF2B5EF4-FFF2-40B4-BE49-F238E27FC236}">
                <a16:creationId xmlns:a16="http://schemas.microsoft.com/office/drawing/2014/main" id="{59DA8B52-9BE2-89EE-44E2-C70361299098}"/>
              </a:ext>
            </a:extLst>
          </p:cNvPr>
          <p:cNvSpPr txBox="1"/>
          <p:nvPr>
            <p:custDataLst>
              <p:tags r:id="rId20"/>
            </p:custDataLst>
          </p:nvPr>
        </p:nvSpPr>
        <p:spPr>
          <a:xfrm>
            <a:off x="4605820" y="8393888"/>
            <a:ext cx="4345179" cy="802238"/>
          </a:xfrm>
          <a:prstGeom prst="rect">
            <a:avLst/>
          </a:prstGeom>
          <a:noFill/>
        </p:spPr>
        <p:txBody>
          <a:bodyPr wrap="square" lIns="91422" tIns="45711" rIns="91422" bIns="45711" anchor="b">
            <a:noAutofit/>
          </a:bodyPr>
          <a:lstStyle/>
          <a:p>
            <a:pPr algn="r" defTabSz="1507849"/>
            <a:r>
              <a:rPr lang="en-CA" sz="3300" dirty="0">
                <a:solidFill>
                  <a:srgbClr val="000000"/>
                </a:solidFill>
                <a:latin typeface="Source Sans Pro"/>
                <a:cs typeface="+mn-cs"/>
              </a:rPr>
              <a:t>2024 : </a:t>
            </a:r>
            <a:r>
              <a:rPr lang="en-CA" sz="3900" b="1" dirty="0">
                <a:solidFill>
                  <a:srgbClr val="000000"/>
                </a:solidFill>
                <a:latin typeface="Source Sans Pro"/>
                <a:cs typeface="+mn-cs"/>
              </a:rPr>
              <a:t>103 000</a:t>
            </a:r>
          </a:p>
        </p:txBody>
      </p:sp>
      <p:grpSp>
        <p:nvGrpSpPr>
          <p:cNvPr id="5" name="Group 77">
            <a:extLst>
              <a:ext uri="{FF2B5EF4-FFF2-40B4-BE49-F238E27FC236}">
                <a16:creationId xmlns:a16="http://schemas.microsoft.com/office/drawing/2014/main" id="{7B1E1FEA-0C71-4B4B-B4BD-BA32856364ED}"/>
              </a:ext>
            </a:extLst>
          </p:cNvPr>
          <p:cNvGrpSpPr/>
          <p:nvPr>
            <p:custDataLst>
              <p:tags r:id="rId21"/>
            </p:custDataLst>
          </p:nvPr>
        </p:nvGrpSpPr>
        <p:grpSpPr>
          <a:xfrm>
            <a:off x="7044572" y="8009736"/>
            <a:ext cx="2374951" cy="682511"/>
            <a:chOff x="4669585" y="4745724"/>
            <a:chExt cx="811733" cy="413875"/>
          </a:xfrm>
        </p:grpSpPr>
        <p:sp>
          <p:nvSpPr>
            <p:cNvPr id="79" name="TextBox 78">
              <a:extLst>
                <a:ext uri="{FF2B5EF4-FFF2-40B4-BE49-F238E27FC236}">
                  <a16:creationId xmlns:a16="http://schemas.microsoft.com/office/drawing/2014/main" id="{B50C2D42-03A5-4C15-7331-17A08B833BB6}"/>
                </a:ext>
              </a:extLst>
            </p:cNvPr>
            <p:cNvSpPr txBox="1"/>
            <p:nvPr/>
          </p:nvSpPr>
          <p:spPr>
            <a:xfrm>
              <a:off x="4767933" y="4745724"/>
              <a:ext cx="713385" cy="413875"/>
            </a:xfrm>
            <a:prstGeom prst="rect">
              <a:avLst/>
            </a:prstGeom>
            <a:noFill/>
          </p:spPr>
          <p:txBody>
            <a:bodyPr wrap="square" lIns="150791" tIns="75396" rIns="150791" bIns="75396" anchor="t">
              <a:spAutoFit/>
            </a:bodyPr>
            <a:lstStyle/>
            <a:p>
              <a:pPr algn="l" defTabSz="1507849"/>
              <a:r>
                <a:rPr lang="en-CA" sz="3300" dirty="0">
                  <a:solidFill>
                    <a:srgbClr val="FF0000"/>
                  </a:solidFill>
                  <a:latin typeface="Source Sans Pro"/>
                  <a:cs typeface="+mn-cs"/>
                </a:rPr>
                <a:t>11 % </a:t>
              </a:r>
            </a:p>
          </p:txBody>
        </p:sp>
        <p:sp>
          <p:nvSpPr>
            <p:cNvPr id="80" name="Isosceles Triangle 79">
              <a:extLst>
                <a:ext uri="{FF2B5EF4-FFF2-40B4-BE49-F238E27FC236}">
                  <a16:creationId xmlns:a16="http://schemas.microsoft.com/office/drawing/2014/main" id="{7933348E-B97E-05C4-51F4-6BE61C12560F}"/>
                </a:ext>
              </a:extLst>
            </p:cNvPr>
            <p:cNvSpPr/>
            <p:nvPr/>
          </p:nvSpPr>
          <p:spPr>
            <a:xfrm>
              <a:off x="4669585" y="4915102"/>
              <a:ext cx="140326" cy="100610"/>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grpSp>
      <p:pic>
        <p:nvPicPr>
          <p:cNvPr id="81" name="Graphic 80">
            <a:extLst>
              <a:ext uri="{FF2B5EF4-FFF2-40B4-BE49-F238E27FC236}">
                <a16:creationId xmlns:a16="http://schemas.microsoft.com/office/drawing/2014/main" id="{3E4ACDE6-F98C-6496-9C23-C2AC33F48AB8}"/>
              </a:ext>
            </a:extLst>
          </p:cNvPr>
          <p:cNvPicPr>
            <a:picLocks noChangeAspect="1"/>
          </p:cNvPicPr>
          <p:nvPr>
            <p:custDataLst>
              <p:tags r:id="rId22"/>
            </p:custDataLst>
          </p:nvPr>
        </p:nvPicPr>
        <p:blipFill>
          <a:blip r:embed="rId31" cstate="print">
            <a:extLst>
              <a:ext uri="{96DAC541-7B7A-43D3-8B79-37D633B846F1}">
                <asvg:svgBlip xmlns:asvg="http://schemas.microsoft.com/office/drawing/2016/SVG/main" r:embed="rId32"/>
              </a:ext>
            </a:extLst>
          </a:blip>
          <a:stretch>
            <a:fillRect/>
          </a:stretch>
        </p:blipFill>
        <p:spPr>
          <a:xfrm>
            <a:off x="1441764" y="5762094"/>
            <a:ext cx="790852" cy="774712"/>
          </a:xfrm>
          <a:prstGeom prst="rect">
            <a:avLst/>
          </a:prstGeom>
        </p:spPr>
      </p:pic>
      <p:pic>
        <p:nvPicPr>
          <p:cNvPr id="83" name="Graphic 82">
            <a:extLst>
              <a:ext uri="{FF2B5EF4-FFF2-40B4-BE49-F238E27FC236}">
                <a16:creationId xmlns:a16="http://schemas.microsoft.com/office/drawing/2014/main" id="{980266DD-B3F1-83F6-FBB5-89B414C2BD0A}"/>
              </a:ext>
            </a:extLst>
          </p:cNvPr>
          <p:cNvPicPr>
            <a:picLocks noChangeAspect="1"/>
          </p:cNvPicPr>
          <p:nvPr>
            <p:custDataLst>
              <p:tags r:id="rId23"/>
            </p:custDataLst>
          </p:nvPr>
        </p:nvPicPr>
        <p:blipFill>
          <a:blip r:embed="rId33" cstate="print">
            <a:extLst>
              <a:ext uri="{96DAC541-7B7A-43D3-8B79-37D633B846F1}">
                <asvg:svgBlip xmlns:asvg="http://schemas.microsoft.com/office/drawing/2016/SVG/main" r:embed="rId34"/>
              </a:ext>
            </a:extLst>
          </a:blip>
          <a:stretch>
            <a:fillRect/>
          </a:stretch>
        </p:blipFill>
        <p:spPr>
          <a:xfrm>
            <a:off x="1592957" y="3718709"/>
            <a:ext cx="627096" cy="627095"/>
          </a:xfrm>
          <a:prstGeom prst="rect">
            <a:avLst/>
          </a:prstGeom>
        </p:spPr>
      </p:pic>
      <p:pic>
        <p:nvPicPr>
          <p:cNvPr id="84" name="Graphic 83">
            <a:extLst>
              <a:ext uri="{FF2B5EF4-FFF2-40B4-BE49-F238E27FC236}">
                <a16:creationId xmlns:a16="http://schemas.microsoft.com/office/drawing/2014/main" id="{6F801284-C4C3-0ADC-CBB3-31ABC54850F3}"/>
              </a:ext>
            </a:extLst>
          </p:cNvPr>
          <p:cNvPicPr>
            <a:picLocks noChangeAspect="1"/>
          </p:cNvPicPr>
          <p:nvPr>
            <p:custDataLst>
              <p:tags r:id="rId24"/>
            </p:custDataLst>
          </p:nvPr>
        </p:nvPicPr>
        <p:blipFill>
          <a:blip r:embed="rId35" cstate="print">
            <a:extLst>
              <a:ext uri="{96DAC541-7B7A-43D3-8B79-37D633B846F1}">
                <asvg:svgBlip xmlns:asvg="http://schemas.microsoft.com/office/drawing/2016/SVG/main" r:embed="rId36"/>
              </a:ext>
            </a:extLst>
          </a:blip>
          <a:stretch>
            <a:fillRect/>
          </a:stretch>
        </p:blipFill>
        <p:spPr>
          <a:xfrm>
            <a:off x="1560712" y="7785251"/>
            <a:ext cx="671907" cy="779412"/>
          </a:xfrm>
          <a:prstGeom prst="rect">
            <a:avLst/>
          </a:prstGeom>
        </p:spPr>
      </p:pic>
      <p:pic>
        <p:nvPicPr>
          <p:cNvPr id="92" name="Graphic 91">
            <a:extLst>
              <a:ext uri="{FF2B5EF4-FFF2-40B4-BE49-F238E27FC236}">
                <a16:creationId xmlns:a16="http://schemas.microsoft.com/office/drawing/2014/main" id="{0E7417F0-B129-55A8-79B2-90DD729332F1}"/>
              </a:ext>
            </a:extLst>
          </p:cNvPr>
          <p:cNvPicPr>
            <a:picLocks noChangeAspect="1"/>
          </p:cNvPicPr>
          <p:nvPr>
            <p:custDataLst>
              <p:tags r:id="rId25"/>
            </p:custDataLst>
          </p:nvPr>
        </p:nvPicPr>
        <p:blipFill>
          <a:blip r:embed="rId37" cstate="print">
            <a:extLst>
              <a:ext uri="{96DAC541-7B7A-43D3-8B79-37D633B846F1}">
                <asvg:svgBlip xmlns:asvg="http://schemas.microsoft.com/office/drawing/2016/SVG/main" r:embed="rId38"/>
              </a:ext>
            </a:extLst>
          </a:blip>
          <a:stretch>
            <a:fillRect/>
          </a:stretch>
        </p:blipFill>
        <p:spPr>
          <a:xfrm>
            <a:off x="10695465" y="3699810"/>
            <a:ext cx="765850" cy="765850"/>
          </a:xfrm>
          <a:prstGeom prst="rect">
            <a:avLst/>
          </a:prstGeom>
        </p:spPr>
      </p:pic>
      <p:grpSp>
        <p:nvGrpSpPr>
          <p:cNvPr id="10" name="Group 92">
            <a:extLst>
              <a:ext uri="{FF2B5EF4-FFF2-40B4-BE49-F238E27FC236}">
                <a16:creationId xmlns:a16="http://schemas.microsoft.com/office/drawing/2014/main" id="{D9ED3168-3529-6231-8DB7-1C0FDE008811}"/>
              </a:ext>
            </a:extLst>
          </p:cNvPr>
          <p:cNvGrpSpPr/>
          <p:nvPr>
            <p:custDataLst>
              <p:tags r:id="rId26"/>
            </p:custDataLst>
          </p:nvPr>
        </p:nvGrpSpPr>
        <p:grpSpPr>
          <a:xfrm>
            <a:off x="14486088" y="4815060"/>
            <a:ext cx="2374949" cy="3728403"/>
            <a:chOff x="9134973" y="2851170"/>
            <a:chExt cx="1655872" cy="2260907"/>
          </a:xfrm>
        </p:grpSpPr>
        <p:sp>
          <p:nvSpPr>
            <p:cNvPr id="94" name="TextBox 93">
              <a:extLst>
                <a:ext uri="{FF2B5EF4-FFF2-40B4-BE49-F238E27FC236}">
                  <a16:creationId xmlns:a16="http://schemas.microsoft.com/office/drawing/2014/main" id="{D7DBF109-70A0-1518-689A-30BF0A785AE6}"/>
                </a:ext>
              </a:extLst>
            </p:cNvPr>
            <p:cNvSpPr txBox="1"/>
            <p:nvPr/>
          </p:nvSpPr>
          <p:spPr>
            <a:xfrm>
              <a:off x="9134975" y="3280113"/>
              <a:ext cx="1422400" cy="332951"/>
            </a:xfrm>
            <a:prstGeom prst="rect">
              <a:avLst/>
            </a:prstGeom>
            <a:noFill/>
          </p:spPr>
          <p:txBody>
            <a:bodyPr wrap="square" rtlCol="0">
              <a:spAutoFit/>
            </a:bodyPr>
            <a:lstStyle/>
            <a:p>
              <a:pPr algn="ctr" defTabSz="1507849"/>
              <a:r>
                <a:rPr lang="en-CA" sz="2900">
                  <a:latin typeface="Source Sans Pro"/>
                  <a:cs typeface="+mn-cs"/>
                </a:rPr>
                <a:t>8 min.</a:t>
              </a:r>
              <a:endParaRPr lang="en-CA" sz="2900" dirty="0">
                <a:latin typeface="Source Sans Pro"/>
                <a:cs typeface="+mn-cs"/>
              </a:endParaRPr>
            </a:p>
          </p:txBody>
        </p:sp>
        <p:sp>
          <p:nvSpPr>
            <p:cNvPr id="95" name="TextBox 94">
              <a:extLst>
                <a:ext uri="{FF2B5EF4-FFF2-40B4-BE49-F238E27FC236}">
                  <a16:creationId xmlns:a16="http://schemas.microsoft.com/office/drawing/2014/main" id="{DE570AD8-5969-C2AE-C726-58F46F2952C6}"/>
                </a:ext>
              </a:extLst>
            </p:cNvPr>
            <p:cNvSpPr txBox="1"/>
            <p:nvPr/>
          </p:nvSpPr>
          <p:spPr>
            <a:xfrm>
              <a:off x="9134975" y="3779784"/>
              <a:ext cx="1422400" cy="332951"/>
            </a:xfrm>
            <a:prstGeom prst="rect">
              <a:avLst/>
            </a:prstGeom>
            <a:noFill/>
          </p:spPr>
          <p:txBody>
            <a:bodyPr wrap="square" rtlCol="0">
              <a:spAutoFit/>
            </a:bodyPr>
            <a:lstStyle/>
            <a:p>
              <a:pPr algn="ctr" defTabSz="1507849"/>
              <a:r>
                <a:rPr lang="en-CA" sz="2900">
                  <a:latin typeface="Source Sans Pro"/>
                  <a:cs typeface="+mn-cs"/>
                </a:rPr>
                <a:t>14 min.</a:t>
              </a:r>
              <a:endParaRPr lang="en-CA" sz="2900" dirty="0">
                <a:latin typeface="Source Sans Pro"/>
                <a:cs typeface="+mn-cs"/>
              </a:endParaRPr>
            </a:p>
          </p:txBody>
        </p:sp>
        <p:sp>
          <p:nvSpPr>
            <p:cNvPr id="96" name="TextBox 95">
              <a:extLst>
                <a:ext uri="{FF2B5EF4-FFF2-40B4-BE49-F238E27FC236}">
                  <a16:creationId xmlns:a16="http://schemas.microsoft.com/office/drawing/2014/main" id="{B9BB4CCB-22B3-97EF-BEF4-663CEC997D25}"/>
                </a:ext>
              </a:extLst>
            </p:cNvPr>
            <p:cNvSpPr txBox="1"/>
            <p:nvPr/>
          </p:nvSpPr>
          <p:spPr>
            <a:xfrm>
              <a:off x="9134975" y="4279455"/>
              <a:ext cx="1422400" cy="332951"/>
            </a:xfrm>
            <a:prstGeom prst="rect">
              <a:avLst/>
            </a:prstGeom>
            <a:noFill/>
          </p:spPr>
          <p:txBody>
            <a:bodyPr wrap="square" rtlCol="0">
              <a:spAutoFit/>
            </a:bodyPr>
            <a:lstStyle/>
            <a:p>
              <a:pPr algn="ctr" defTabSz="1507849"/>
              <a:r>
                <a:rPr lang="en-CA" sz="2900">
                  <a:latin typeface="Source Sans Pro"/>
                  <a:cs typeface="+mn-cs"/>
                </a:rPr>
                <a:t>56 min.</a:t>
              </a:r>
              <a:endParaRPr lang="en-CA" sz="2900" dirty="0">
                <a:latin typeface="Source Sans Pro"/>
                <a:cs typeface="+mn-cs"/>
              </a:endParaRPr>
            </a:p>
          </p:txBody>
        </p:sp>
        <p:sp>
          <p:nvSpPr>
            <p:cNvPr id="97" name="TextBox 96">
              <a:extLst>
                <a:ext uri="{FF2B5EF4-FFF2-40B4-BE49-F238E27FC236}">
                  <a16:creationId xmlns:a16="http://schemas.microsoft.com/office/drawing/2014/main" id="{28ACEF3F-E966-D3B4-DDF9-993CC07DF71F}"/>
                </a:ext>
              </a:extLst>
            </p:cNvPr>
            <p:cNvSpPr txBox="1"/>
            <p:nvPr/>
          </p:nvSpPr>
          <p:spPr>
            <a:xfrm>
              <a:off x="9134973" y="4779126"/>
              <a:ext cx="1655872" cy="332951"/>
            </a:xfrm>
            <a:prstGeom prst="rect">
              <a:avLst/>
            </a:prstGeom>
            <a:noFill/>
          </p:spPr>
          <p:txBody>
            <a:bodyPr wrap="square" rtlCol="0">
              <a:spAutoFit/>
            </a:bodyPr>
            <a:lstStyle/>
            <a:p>
              <a:pPr algn="ctr" defTabSz="1507849"/>
              <a:r>
                <a:rPr lang="en-CA" sz="2900">
                  <a:latin typeface="Source Sans Pro"/>
                  <a:cs typeface="+mn-cs"/>
                </a:rPr>
                <a:t>109 min.</a:t>
              </a:r>
              <a:endParaRPr lang="en-CA" sz="2900" dirty="0">
                <a:latin typeface="Source Sans Pro"/>
                <a:cs typeface="+mn-cs"/>
              </a:endParaRPr>
            </a:p>
          </p:txBody>
        </p:sp>
        <p:sp>
          <p:nvSpPr>
            <p:cNvPr id="98" name="TextBox 97">
              <a:extLst>
                <a:ext uri="{FF2B5EF4-FFF2-40B4-BE49-F238E27FC236}">
                  <a16:creationId xmlns:a16="http://schemas.microsoft.com/office/drawing/2014/main" id="{3C1F15F5-2262-143A-C573-4EA75099129B}"/>
                </a:ext>
              </a:extLst>
            </p:cNvPr>
            <p:cNvSpPr txBox="1"/>
            <p:nvPr/>
          </p:nvSpPr>
          <p:spPr>
            <a:xfrm>
              <a:off x="9339358" y="2851170"/>
              <a:ext cx="1013635" cy="332951"/>
            </a:xfrm>
            <a:prstGeom prst="rect">
              <a:avLst/>
            </a:prstGeom>
            <a:noFill/>
          </p:spPr>
          <p:txBody>
            <a:bodyPr wrap="square" rtlCol="0">
              <a:spAutoFit/>
            </a:bodyPr>
            <a:lstStyle/>
            <a:p>
              <a:pPr algn="ctr" defTabSz="1507849"/>
              <a:r>
                <a:rPr lang="en-CA" sz="2900" b="1" dirty="0">
                  <a:latin typeface="Source Sans Pro"/>
                  <a:cs typeface="+mn-cs"/>
                </a:rPr>
                <a:t>2024</a:t>
              </a:r>
            </a:p>
          </p:txBody>
        </p:sp>
      </p:grpSp>
      <p:grpSp>
        <p:nvGrpSpPr>
          <p:cNvPr id="12" name="Group 98">
            <a:extLst>
              <a:ext uri="{FF2B5EF4-FFF2-40B4-BE49-F238E27FC236}">
                <a16:creationId xmlns:a16="http://schemas.microsoft.com/office/drawing/2014/main" id="{89EB5184-BE84-F5EB-6C3C-C546A9B1F6CE}"/>
              </a:ext>
            </a:extLst>
          </p:cNvPr>
          <p:cNvGrpSpPr/>
          <p:nvPr>
            <p:custDataLst>
              <p:tags r:id="rId27"/>
            </p:custDataLst>
          </p:nvPr>
        </p:nvGrpSpPr>
        <p:grpSpPr>
          <a:xfrm>
            <a:off x="12691561" y="4813998"/>
            <a:ext cx="1781000" cy="3710207"/>
            <a:chOff x="8275513" y="2851170"/>
            <a:chExt cx="818628" cy="2249873"/>
          </a:xfrm>
        </p:grpSpPr>
        <p:sp>
          <p:nvSpPr>
            <p:cNvPr id="100" name="TextBox 99">
              <a:extLst>
                <a:ext uri="{FF2B5EF4-FFF2-40B4-BE49-F238E27FC236}">
                  <a16:creationId xmlns:a16="http://schemas.microsoft.com/office/drawing/2014/main" id="{14B52294-2205-1D12-B3AD-EB81DDAE2BC8}"/>
                </a:ext>
              </a:extLst>
            </p:cNvPr>
            <p:cNvSpPr txBox="1"/>
            <p:nvPr/>
          </p:nvSpPr>
          <p:spPr>
            <a:xfrm>
              <a:off x="8275513" y="2851170"/>
              <a:ext cx="818628" cy="332951"/>
            </a:xfrm>
            <a:prstGeom prst="rect">
              <a:avLst/>
            </a:prstGeom>
            <a:noFill/>
          </p:spPr>
          <p:txBody>
            <a:bodyPr wrap="square" rtlCol="0">
              <a:spAutoFit/>
            </a:bodyPr>
            <a:lstStyle/>
            <a:p>
              <a:pPr algn="ctr" defTabSz="1507849"/>
              <a:r>
                <a:rPr lang="en-CA" sz="2900" b="1" dirty="0">
                  <a:latin typeface="Source Sans Pro"/>
                  <a:cs typeface="+mn-cs"/>
                </a:rPr>
                <a:t>2015</a:t>
              </a:r>
            </a:p>
          </p:txBody>
        </p:sp>
        <p:sp>
          <p:nvSpPr>
            <p:cNvPr id="101" name="TextBox 100">
              <a:extLst>
                <a:ext uri="{FF2B5EF4-FFF2-40B4-BE49-F238E27FC236}">
                  <a16:creationId xmlns:a16="http://schemas.microsoft.com/office/drawing/2014/main" id="{E8AD8F8B-3BDC-90C6-B954-AB13D50F620D}"/>
                </a:ext>
              </a:extLst>
            </p:cNvPr>
            <p:cNvSpPr txBox="1"/>
            <p:nvPr/>
          </p:nvSpPr>
          <p:spPr>
            <a:xfrm>
              <a:off x="8412195" y="3276199"/>
              <a:ext cx="545264" cy="332951"/>
            </a:xfrm>
            <a:prstGeom prst="rect">
              <a:avLst/>
            </a:prstGeom>
            <a:noFill/>
          </p:spPr>
          <p:txBody>
            <a:bodyPr wrap="square" rtlCol="0">
              <a:spAutoFit/>
            </a:bodyPr>
            <a:lstStyle/>
            <a:p>
              <a:pPr algn="ctr" defTabSz="1507849"/>
              <a:r>
                <a:rPr lang="en-CA" sz="2900" dirty="0">
                  <a:latin typeface="Source Sans Pro"/>
                  <a:cs typeface="+mn-cs"/>
                </a:rPr>
                <a:t>8</a:t>
              </a:r>
            </a:p>
          </p:txBody>
        </p:sp>
        <p:sp>
          <p:nvSpPr>
            <p:cNvPr id="102" name="TextBox 101">
              <a:extLst>
                <a:ext uri="{FF2B5EF4-FFF2-40B4-BE49-F238E27FC236}">
                  <a16:creationId xmlns:a16="http://schemas.microsoft.com/office/drawing/2014/main" id="{4D243E27-BB63-20E5-48FF-58C6141CF205}"/>
                </a:ext>
              </a:extLst>
            </p:cNvPr>
            <p:cNvSpPr txBox="1"/>
            <p:nvPr/>
          </p:nvSpPr>
          <p:spPr>
            <a:xfrm>
              <a:off x="8412195" y="3771594"/>
              <a:ext cx="545264" cy="382604"/>
            </a:xfrm>
            <a:prstGeom prst="rect">
              <a:avLst/>
            </a:prstGeom>
            <a:noFill/>
          </p:spPr>
          <p:txBody>
            <a:bodyPr wrap="square" rtlCol="0">
              <a:spAutoFit/>
            </a:bodyPr>
            <a:lstStyle>
              <a:defPPr>
                <a:defRPr kern="0"/>
              </a:defPPr>
              <a:lvl1pPr algn="ctr" defTabSz="1507937" rtl="0">
                <a:defRPr sz="2968" kern="1200">
                  <a:solidFill>
                    <a:prstClr val="black"/>
                  </a:solidFill>
                  <a:latin typeface="Source Sans Pro" panose="020B0503030403020204" pitchFamily="34" charset="0"/>
                  <a:ea typeface="Source Sans Pro" panose="020B0503030403020204" pitchFamily="34" charset="0"/>
                  <a:cs typeface="+mn-cs"/>
                </a:defRPr>
              </a:lvl1pPr>
            </a:lstStyle>
            <a:p>
              <a:pPr algn="l" defTabSz="1795059"/>
              <a:r>
                <a:rPr lang="en-CA" sz="3500" dirty="0">
                  <a:latin typeface="Calibri"/>
                  <a:ea typeface="+mn-ea"/>
                </a:rPr>
                <a:t>12</a:t>
              </a:r>
            </a:p>
          </p:txBody>
        </p:sp>
        <p:sp>
          <p:nvSpPr>
            <p:cNvPr id="103" name="TextBox 102">
              <a:extLst>
                <a:ext uri="{FF2B5EF4-FFF2-40B4-BE49-F238E27FC236}">
                  <a16:creationId xmlns:a16="http://schemas.microsoft.com/office/drawing/2014/main" id="{1C26E562-EB78-3A3D-D06E-3973F9633250}"/>
                </a:ext>
              </a:extLst>
            </p:cNvPr>
            <p:cNvSpPr txBox="1"/>
            <p:nvPr/>
          </p:nvSpPr>
          <p:spPr>
            <a:xfrm>
              <a:off x="8412195" y="4261147"/>
              <a:ext cx="545264" cy="382604"/>
            </a:xfrm>
            <a:prstGeom prst="rect">
              <a:avLst/>
            </a:prstGeom>
            <a:noFill/>
          </p:spPr>
          <p:txBody>
            <a:bodyPr wrap="square" rtlCol="0">
              <a:spAutoFit/>
            </a:bodyPr>
            <a:lstStyle>
              <a:defPPr>
                <a:defRPr kern="0"/>
              </a:defPPr>
              <a:lvl1pPr algn="ctr" defTabSz="1507937" rtl="0">
                <a:defRPr sz="2968" kern="1200">
                  <a:solidFill>
                    <a:prstClr val="black"/>
                  </a:solidFill>
                  <a:latin typeface="Source Sans Pro" panose="020B0503030403020204" pitchFamily="34" charset="0"/>
                  <a:ea typeface="Source Sans Pro" panose="020B0503030403020204" pitchFamily="34" charset="0"/>
                  <a:cs typeface="+mn-cs"/>
                </a:defRPr>
              </a:lvl1pPr>
            </a:lstStyle>
            <a:p>
              <a:pPr algn="l" defTabSz="1795059"/>
              <a:r>
                <a:rPr lang="en-CA" sz="3500" dirty="0">
                  <a:latin typeface="Calibri"/>
                  <a:ea typeface="+mn-ea"/>
                </a:rPr>
                <a:t>17</a:t>
              </a:r>
            </a:p>
          </p:txBody>
        </p:sp>
        <p:sp>
          <p:nvSpPr>
            <p:cNvPr id="104" name="TextBox 103">
              <a:extLst>
                <a:ext uri="{FF2B5EF4-FFF2-40B4-BE49-F238E27FC236}">
                  <a16:creationId xmlns:a16="http://schemas.microsoft.com/office/drawing/2014/main" id="{9398DA89-8FC9-DBC8-1A91-D0807FFAB38A}"/>
                </a:ext>
              </a:extLst>
            </p:cNvPr>
            <p:cNvSpPr txBox="1"/>
            <p:nvPr/>
          </p:nvSpPr>
          <p:spPr>
            <a:xfrm>
              <a:off x="8398369" y="4768092"/>
              <a:ext cx="572916" cy="332951"/>
            </a:xfrm>
            <a:prstGeom prst="rect">
              <a:avLst/>
            </a:prstGeom>
            <a:noFill/>
          </p:spPr>
          <p:txBody>
            <a:bodyPr wrap="square" rtlCol="0">
              <a:spAutoFit/>
            </a:bodyPr>
            <a:lstStyle/>
            <a:p>
              <a:pPr algn="ctr" defTabSz="1507849"/>
              <a:r>
                <a:rPr lang="en-CA" sz="2900" dirty="0">
                  <a:latin typeface="Source Sans Pro"/>
                  <a:cs typeface="+mn-cs"/>
                </a:rPr>
                <a:t>50</a:t>
              </a:r>
            </a:p>
          </p:txBody>
        </p:sp>
      </p:grpSp>
      <p:grpSp>
        <p:nvGrpSpPr>
          <p:cNvPr id="13" name="Group 104">
            <a:extLst>
              <a:ext uri="{FF2B5EF4-FFF2-40B4-BE49-F238E27FC236}">
                <a16:creationId xmlns:a16="http://schemas.microsoft.com/office/drawing/2014/main" id="{310D365F-8289-B8FB-7C50-A0DE99CE6682}"/>
              </a:ext>
            </a:extLst>
          </p:cNvPr>
          <p:cNvGrpSpPr/>
          <p:nvPr>
            <p:custDataLst>
              <p:tags r:id="rId28"/>
            </p:custDataLst>
          </p:nvPr>
        </p:nvGrpSpPr>
        <p:grpSpPr>
          <a:xfrm>
            <a:off x="17038515" y="4813997"/>
            <a:ext cx="2514134" cy="3847141"/>
            <a:chOff x="10332102" y="2851170"/>
            <a:chExt cx="1084397" cy="2332910"/>
          </a:xfrm>
        </p:grpSpPr>
        <p:grpSp>
          <p:nvGrpSpPr>
            <p:cNvPr id="14" name="Group 105">
              <a:extLst>
                <a:ext uri="{FF2B5EF4-FFF2-40B4-BE49-F238E27FC236}">
                  <a16:creationId xmlns:a16="http://schemas.microsoft.com/office/drawing/2014/main" id="{E02C015E-46F0-E5D7-843C-59490A9E8FDB}"/>
                </a:ext>
              </a:extLst>
            </p:cNvPr>
            <p:cNvGrpSpPr/>
            <p:nvPr/>
          </p:nvGrpSpPr>
          <p:grpSpPr>
            <a:xfrm>
              <a:off x="10463795" y="3754355"/>
              <a:ext cx="952704" cy="1429725"/>
              <a:chOff x="10362567" y="3752242"/>
              <a:chExt cx="952704" cy="1429725"/>
            </a:xfrm>
          </p:grpSpPr>
          <p:grpSp>
            <p:nvGrpSpPr>
              <p:cNvPr id="15" name="Group 108">
                <a:extLst>
                  <a:ext uri="{FF2B5EF4-FFF2-40B4-BE49-F238E27FC236}">
                    <a16:creationId xmlns:a16="http://schemas.microsoft.com/office/drawing/2014/main" id="{E31A4455-BCC4-C8EC-ACA6-5CB57757AE8B}"/>
                  </a:ext>
                </a:extLst>
              </p:cNvPr>
              <p:cNvGrpSpPr/>
              <p:nvPr/>
            </p:nvGrpSpPr>
            <p:grpSpPr>
              <a:xfrm>
                <a:off x="10362567" y="3752242"/>
                <a:ext cx="815500" cy="413875"/>
                <a:chOff x="10758376" y="3752242"/>
                <a:chExt cx="815500" cy="413875"/>
              </a:xfrm>
            </p:grpSpPr>
            <p:sp>
              <p:nvSpPr>
                <p:cNvPr id="116" name="Isosceles Triangle 115">
                  <a:extLst>
                    <a:ext uri="{FF2B5EF4-FFF2-40B4-BE49-F238E27FC236}">
                      <a16:creationId xmlns:a16="http://schemas.microsoft.com/office/drawing/2014/main" id="{4E2AFBFD-AD43-4DB8-CB45-A7B7B8C39138}"/>
                    </a:ext>
                  </a:extLst>
                </p:cNvPr>
                <p:cNvSpPr/>
                <p:nvPr/>
              </p:nvSpPr>
              <p:spPr>
                <a:xfrm>
                  <a:off x="10758376" y="3901549"/>
                  <a:ext cx="133731" cy="101496"/>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srgbClr val="FF0000"/>
                    </a:solidFill>
                    <a:latin typeface="Aptos" panose="02110004020202020204"/>
                  </a:endParaRPr>
                </a:p>
              </p:txBody>
            </p:sp>
            <p:sp>
              <p:nvSpPr>
                <p:cNvPr id="117" name="TextBox 116">
                  <a:extLst>
                    <a:ext uri="{FF2B5EF4-FFF2-40B4-BE49-F238E27FC236}">
                      <a16:creationId xmlns:a16="http://schemas.microsoft.com/office/drawing/2014/main" id="{44C54018-572F-FB3E-6791-02268B827048}"/>
                    </a:ext>
                  </a:extLst>
                </p:cNvPr>
                <p:cNvSpPr txBox="1"/>
                <p:nvPr/>
              </p:nvSpPr>
              <p:spPr>
                <a:xfrm>
                  <a:off x="10860491" y="3752242"/>
                  <a:ext cx="713385" cy="413875"/>
                </a:xfrm>
                <a:prstGeom prst="rect">
                  <a:avLst/>
                </a:prstGeom>
                <a:noFill/>
              </p:spPr>
              <p:txBody>
                <a:bodyPr wrap="square" lIns="150791" tIns="75396" rIns="150791" bIns="75396" anchor="t">
                  <a:spAutoFit/>
                </a:bodyPr>
                <a:lstStyle/>
                <a:p>
                  <a:pPr algn="ctr" defTabSz="1507849"/>
                  <a:r>
                    <a:rPr lang="en-CA" sz="3300" dirty="0">
                      <a:solidFill>
                        <a:srgbClr val="FF0000"/>
                      </a:solidFill>
                      <a:latin typeface="Source Sans Pro"/>
                      <a:cs typeface="+mn-cs"/>
                    </a:rPr>
                    <a:t>19 % </a:t>
                  </a:r>
                </a:p>
              </p:txBody>
            </p:sp>
          </p:grpSp>
          <p:grpSp>
            <p:nvGrpSpPr>
              <p:cNvPr id="16" name="Group 109">
                <a:extLst>
                  <a:ext uri="{FF2B5EF4-FFF2-40B4-BE49-F238E27FC236}">
                    <a16:creationId xmlns:a16="http://schemas.microsoft.com/office/drawing/2014/main" id="{4526DA43-037A-BF16-DD38-24AD3687CE43}"/>
                  </a:ext>
                </a:extLst>
              </p:cNvPr>
              <p:cNvGrpSpPr/>
              <p:nvPr/>
            </p:nvGrpSpPr>
            <p:grpSpPr>
              <a:xfrm>
                <a:off x="10362567" y="4246715"/>
                <a:ext cx="952704" cy="413875"/>
                <a:chOff x="10758376" y="4246715"/>
                <a:chExt cx="952704" cy="413875"/>
              </a:xfrm>
            </p:grpSpPr>
            <p:sp>
              <p:nvSpPr>
                <p:cNvPr id="114" name="Isosceles Triangle 113">
                  <a:extLst>
                    <a:ext uri="{FF2B5EF4-FFF2-40B4-BE49-F238E27FC236}">
                      <a16:creationId xmlns:a16="http://schemas.microsoft.com/office/drawing/2014/main" id="{538BECB2-92EA-3503-D518-6703E776E81B}"/>
                    </a:ext>
                  </a:extLst>
                </p:cNvPr>
                <p:cNvSpPr/>
                <p:nvPr/>
              </p:nvSpPr>
              <p:spPr>
                <a:xfrm>
                  <a:off x="10758376" y="4396022"/>
                  <a:ext cx="133731" cy="101496"/>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srgbClr val="FF0000"/>
                    </a:solidFill>
                    <a:latin typeface="Aptos" panose="02110004020202020204"/>
                  </a:endParaRPr>
                </a:p>
              </p:txBody>
            </p:sp>
            <p:sp>
              <p:nvSpPr>
                <p:cNvPr id="115" name="TextBox 114">
                  <a:extLst>
                    <a:ext uri="{FF2B5EF4-FFF2-40B4-BE49-F238E27FC236}">
                      <a16:creationId xmlns:a16="http://schemas.microsoft.com/office/drawing/2014/main" id="{9980AA32-0A28-F8D2-66F4-6C30A59C5F97}"/>
                    </a:ext>
                  </a:extLst>
                </p:cNvPr>
                <p:cNvSpPr txBox="1"/>
                <p:nvPr/>
              </p:nvSpPr>
              <p:spPr>
                <a:xfrm>
                  <a:off x="10860491" y="4246715"/>
                  <a:ext cx="850589" cy="413875"/>
                </a:xfrm>
                <a:prstGeom prst="rect">
                  <a:avLst/>
                </a:prstGeom>
                <a:noFill/>
              </p:spPr>
              <p:txBody>
                <a:bodyPr wrap="square" lIns="150791" tIns="75396" rIns="150791" bIns="75396" anchor="t">
                  <a:spAutoFit/>
                </a:bodyPr>
                <a:lstStyle/>
                <a:p>
                  <a:pPr algn="ctr" defTabSz="1507849"/>
                  <a:r>
                    <a:rPr lang="en-CA" sz="3300" dirty="0">
                      <a:solidFill>
                        <a:srgbClr val="FF0000"/>
                      </a:solidFill>
                      <a:latin typeface="Source Sans Pro"/>
                      <a:cs typeface="+mn-cs"/>
                    </a:rPr>
                    <a:t>227 % </a:t>
                  </a:r>
                </a:p>
              </p:txBody>
            </p:sp>
          </p:grpSp>
          <p:grpSp>
            <p:nvGrpSpPr>
              <p:cNvPr id="17" name="Group 110">
                <a:extLst>
                  <a:ext uri="{FF2B5EF4-FFF2-40B4-BE49-F238E27FC236}">
                    <a16:creationId xmlns:a16="http://schemas.microsoft.com/office/drawing/2014/main" id="{49558D99-1F85-348A-65C4-68BCC8F6C863}"/>
                  </a:ext>
                </a:extLst>
              </p:cNvPr>
              <p:cNvGrpSpPr/>
              <p:nvPr/>
            </p:nvGrpSpPr>
            <p:grpSpPr>
              <a:xfrm>
                <a:off x="10362567" y="4768092"/>
                <a:ext cx="943686" cy="413875"/>
                <a:chOff x="10758376" y="4768092"/>
                <a:chExt cx="943686" cy="413875"/>
              </a:xfrm>
            </p:grpSpPr>
            <p:sp>
              <p:nvSpPr>
                <p:cNvPr id="112" name="Isosceles Triangle 111">
                  <a:extLst>
                    <a:ext uri="{FF2B5EF4-FFF2-40B4-BE49-F238E27FC236}">
                      <a16:creationId xmlns:a16="http://schemas.microsoft.com/office/drawing/2014/main" id="{EA280B21-1508-9DB1-27F8-6E68085FFA6B}"/>
                    </a:ext>
                  </a:extLst>
                </p:cNvPr>
                <p:cNvSpPr/>
                <p:nvPr/>
              </p:nvSpPr>
              <p:spPr>
                <a:xfrm>
                  <a:off x="10758376" y="4924119"/>
                  <a:ext cx="133731" cy="101496"/>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srgbClr val="FF0000"/>
                    </a:solidFill>
                    <a:latin typeface="Aptos" panose="02110004020202020204"/>
                  </a:endParaRPr>
                </a:p>
              </p:txBody>
            </p:sp>
            <p:sp>
              <p:nvSpPr>
                <p:cNvPr id="113" name="TextBox 112">
                  <a:extLst>
                    <a:ext uri="{FF2B5EF4-FFF2-40B4-BE49-F238E27FC236}">
                      <a16:creationId xmlns:a16="http://schemas.microsoft.com/office/drawing/2014/main" id="{BD2520D5-8121-B79F-E25B-40086A356806}"/>
                    </a:ext>
                  </a:extLst>
                </p:cNvPr>
                <p:cNvSpPr txBox="1"/>
                <p:nvPr/>
              </p:nvSpPr>
              <p:spPr>
                <a:xfrm>
                  <a:off x="10860491" y="4768092"/>
                  <a:ext cx="841571" cy="413875"/>
                </a:xfrm>
                <a:prstGeom prst="rect">
                  <a:avLst/>
                </a:prstGeom>
                <a:noFill/>
              </p:spPr>
              <p:txBody>
                <a:bodyPr wrap="square" lIns="150791" tIns="75396" rIns="150791" bIns="75396" anchor="t">
                  <a:spAutoFit/>
                </a:bodyPr>
                <a:lstStyle/>
                <a:p>
                  <a:pPr algn="ctr" defTabSz="1507849"/>
                  <a:r>
                    <a:rPr lang="en-CA" sz="3300" dirty="0">
                      <a:solidFill>
                        <a:srgbClr val="FF0000"/>
                      </a:solidFill>
                      <a:latin typeface="Source Sans Pro"/>
                      <a:cs typeface="+mn-cs"/>
                    </a:rPr>
                    <a:t>120 % </a:t>
                  </a:r>
                </a:p>
              </p:txBody>
            </p:sp>
          </p:grpSp>
        </p:grpSp>
        <p:sp>
          <p:nvSpPr>
            <p:cNvPr id="107" name="TextBox 106">
              <a:extLst>
                <a:ext uri="{FF2B5EF4-FFF2-40B4-BE49-F238E27FC236}">
                  <a16:creationId xmlns:a16="http://schemas.microsoft.com/office/drawing/2014/main" id="{59628EDC-E6E4-A8AD-50AA-F7F795F75591}"/>
                </a:ext>
              </a:extLst>
            </p:cNvPr>
            <p:cNvSpPr txBox="1"/>
            <p:nvPr/>
          </p:nvSpPr>
          <p:spPr>
            <a:xfrm>
              <a:off x="10332102" y="2851170"/>
              <a:ext cx="1013635" cy="332951"/>
            </a:xfrm>
            <a:prstGeom prst="rect">
              <a:avLst/>
            </a:prstGeom>
            <a:noFill/>
          </p:spPr>
          <p:txBody>
            <a:bodyPr wrap="square" rtlCol="0">
              <a:spAutoFit/>
            </a:bodyPr>
            <a:lstStyle/>
            <a:p>
              <a:pPr algn="ctr" defTabSz="1507849"/>
              <a:r>
                <a:rPr lang="en-CA" sz="2900" b="1" dirty="0">
                  <a:latin typeface="Source Sans Pro"/>
                  <a:cs typeface="+mn-cs"/>
                </a:rPr>
                <a:t>Variation</a:t>
              </a:r>
            </a:p>
          </p:txBody>
        </p:sp>
        <p:sp>
          <p:nvSpPr>
            <p:cNvPr id="108" name="Minus Sign 107">
              <a:extLst>
                <a:ext uri="{FF2B5EF4-FFF2-40B4-BE49-F238E27FC236}">
                  <a16:creationId xmlns:a16="http://schemas.microsoft.com/office/drawing/2014/main" id="{CBFFDCE0-B1CA-9992-CA4A-2A6A36B70F72}"/>
                </a:ext>
              </a:extLst>
            </p:cNvPr>
            <p:cNvSpPr/>
            <p:nvPr/>
          </p:nvSpPr>
          <p:spPr>
            <a:xfrm>
              <a:off x="10736325" y="3307392"/>
              <a:ext cx="205188" cy="336233"/>
            </a:xfrm>
            <a:prstGeom prst="mathMinus">
              <a:avLst>
                <a:gd name="adj1" fmla="val 12121"/>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a:p>
          </p:txBody>
        </p:sp>
      </p:grpSp>
      <p:sp>
        <p:nvSpPr>
          <p:cNvPr id="118" name="TextBox 117">
            <a:extLst>
              <a:ext uri="{FF2B5EF4-FFF2-40B4-BE49-F238E27FC236}">
                <a16:creationId xmlns:a16="http://schemas.microsoft.com/office/drawing/2014/main" id="{EF69C375-8440-7F10-FE5E-A7E83911CC91}"/>
              </a:ext>
            </a:extLst>
          </p:cNvPr>
          <p:cNvSpPr txBox="1"/>
          <p:nvPr>
            <p:custDataLst>
              <p:tags r:id="rId29"/>
            </p:custDataLst>
          </p:nvPr>
        </p:nvSpPr>
        <p:spPr>
          <a:xfrm>
            <a:off x="1112554" y="9677697"/>
            <a:ext cx="9582911" cy="648597"/>
          </a:xfrm>
          <a:prstGeom prst="rect">
            <a:avLst/>
          </a:prstGeom>
          <a:noFill/>
        </p:spPr>
        <p:txBody>
          <a:bodyPr wrap="square" lIns="91422" tIns="45711" rIns="91422" bIns="45711" rtlCol="0" anchor="ctr">
            <a:noAutofit/>
          </a:bodyPr>
          <a:lstStyle/>
          <a:p>
            <a:pPr algn="l" defTabSz="915480">
              <a:spcAft>
                <a:spcPts val="300"/>
              </a:spcAft>
            </a:pPr>
            <a:r>
              <a:rPr lang="en-CA" sz="1000" dirty="0" err="1">
                <a:latin typeface="Aptos"/>
                <a:ea typeface="+mn-ea"/>
                <a:cs typeface="+mn-cs"/>
              </a:rPr>
              <a:t>Chiffres</a:t>
            </a:r>
            <a:r>
              <a:rPr lang="en-CA" sz="1000" dirty="0">
                <a:latin typeface="Aptos"/>
                <a:ea typeface="+mn-ea"/>
                <a:cs typeface="+mn-cs"/>
              </a:rPr>
              <a:t> </a:t>
            </a:r>
            <a:r>
              <a:rPr lang="en-CA" sz="1000">
                <a:latin typeface="Aptos"/>
                <a:ea typeface="+mn-ea"/>
                <a:cs typeface="+mn-cs"/>
              </a:rPr>
              <a:t>de 2024. </a:t>
            </a:r>
            <a:r>
              <a:rPr lang="en-CA" sz="1000" dirty="0" err="1">
                <a:latin typeface="Aptos"/>
                <a:ea typeface="+mn-ea"/>
                <a:cs typeface="+mn-cs"/>
              </a:rPr>
              <a:t>Pourcentage</a:t>
            </a:r>
            <a:r>
              <a:rPr lang="en-CA" sz="1000" dirty="0">
                <a:latin typeface="Aptos"/>
                <a:ea typeface="+mn-ea"/>
                <a:cs typeface="+mn-cs"/>
              </a:rPr>
              <a:t> de variation de 2015 </a:t>
            </a:r>
            <a:r>
              <a:rPr lang="en-CA" sz="1000">
                <a:latin typeface="Aptos"/>
                <a:ea typeface="+mn-ea"/>
                <a:cs typeface="+mn-cs"/>
              </a:rPr>
              <a:t>à 2024.  </a:t>
            </a:r>
            <a:endParaRPr lang="en-CA" sz="1000" dirty="0">
              <a:latin typeface="Aptos"/>
              <a:ea typeface="+mn-ea"/>
              <a:cs typeface="+mn-cs"/>
            </a:endParaRPr>
          </a:p>
          <a:p>
            <a:pPr algn="l" defTabSz="915480">
              <a:spcAft>
                <a:spcPts val="300"/>
              </a:spcAft>
            </a:pPr>
            <a:r>
              <a:rPr lang="en-CA" sz="1000" dirty="0">
                <a:latin typeface="Calibri"/>
                <a:ea typeface="+mn-ea"/>
                <a:cs typeface="+mn-cs"/>
              </a:rPr>
              <a:t>Les </a:t>
            </a:r>
            <a:r>
              <a:rPr lang="en-CA" sz="1000" dirty="0" err="1">
                <a:latin typeface="Calibri"/>
                <a:ea typeface="+mn-ea"/>
                <a:cs typeface="+mn-cs"/>
              </a:rPr>
              <a:t>appels</a:t>
            </a:r>
            <a:r>
              <a:rPr lang="en-CA" sz="1000" dirty="0">
                <a:latin typeface="Calibri"/>
                <a:ea typeface="+mn-ea"/>
                <a:cs typeface="+mn-cs"/>
              </a:rPr>
              <a:t> de service ne </a:t>
            </a:r>
            <a:r>
              <a:rPr lang="en-CA" sz="1000" dirty="0" err="1">
                <a:latin typeface="Calibri"/>
                <a:ea typeface="+mn-ea"/>
                <a:cs typeface="+mn-cs"/>
              </a:rPr>
              <a:t>reflètent</a:t>
            </a:r>
            <a:r>
              <a:rPr lang="en-CA" sz="1000" dirty="0">
                <a:latin typeface="Calibri"/>
                <a:ea typeface="+mn-ea"/>
                <a:cs typeface="+mn-cs"/>
              </a:rPr>
              <a:t> </a:t>
            </a:r>
            <a:r>
              <a:rPr lang="en-CA" sz="1000" dirty="0" err="1">
                <a:latin typeface="Calibri"/>
                <a:ea typeface="+mn-ea"/>
                <a:cs typeface="+mn-cs"/>
              </a:rPr>
              <a:t>que</a:t>
            </a:r>
            <a:r>
              <a:rPr lang="en-CA" sz="1000" dirty="0">
                <a:latin typeface="Calibri"/>
                <a:ea typeface="+mn-ea"/>
                <a:cs typeface="+mn-cs"/>
              </a:rPr>
              <a:t> les </a:t>
            </a:r>
            <a:r>
              <a:rPr lang="en-CA" sz="1000" dirty="0" err="1">
                <a:latin typeface="Calibri"/>
                <a:ea typeface="+mn-ea"/>
                <a:cs typeface="+mn-cs"/>
              </a:rPr>
              <a:t>demandes</a:t>
            </a:r>
            <a:r>
              <a:rPr lang="en-CA" sz="1000" dirty="0">
                <a:latin typeface="Calibri"/>
                <a:ea typeface="+mn-ea"/>
                <a:cs typeface="+mn-cs"/>
              </a:rPr>
              <a:t> </a:t>
            </a:r>
            <a:r>
              <a:rPr lang="en-CA" sz="1000" dirty="0" err="1">
                <a:latin typeface="Calibri"/>
                <a:ea typeface="+mn-ea"/>
                <a:cs typeface="+mn-cs"/>
              </a:rPr>
              <a:t>initiées</a:t>
            </a:r>
            <a:r>
              <a:rPr lang="en-CA" sz="1000" dirty="0">
                <a:latin typeface="Calibri"/>
                <a:ea typeface="+mn-ea"/>
                <a:cs typeface="+mn-cs"/>
              </a:rPr>
              <a:t> par les </a:t>
            </a:r>
            <a:r>
              <a:rPr lang="en-CA" sz="1000" dirty="0" err="1">
                <a:latin typeface="Calibri"/>
                <a:ea typeface="+mn-ea"/>
                <a:cs typeface="+mn-cs"/>
              </a:rPr>
              <a:t>citoyens</a:t>
            </a:r>
            <a:r>
              <a:rPr lang="en-CA" sz="1000" dirty="0">
                <a:latin typeface="Calibri"/>
                <a:ea typeface="+mn-ea"/>
                <a:cs typeface="+mn-cs"/>
              </a:rPr>
              <a:t> et les interventions par </a:t>
            </a:r>
            <a:r>
              <a:rPr lang="en-CA" sz="1000" err="1">
                <a:latin typeface="Calibri"/>
                <a:ea typeface="+mn-ea"/>
                <a:cs typeface="+mn-cs"/>
              </a:rPr>
              <a:t>unités</a:t>
            </a:r>
            <a:r>
              <a:rPr lang="en-CA" sz="1000">
                <a:latin typeface="Calibri"/>
                <a:ea typeface="+mn-ea"/>
                <a:cs typeface="+mn-cs"/>
              </a:rPr>
              <a:t> mobiles. </a:t>
            </a:r>
            <a:r>
              <a:rPr lang="en-CA" sz="1000" dirty="0">
                <a:latin typeface="Calibri"/>
                <a:ea typeface="+mn-ea"/>
                <a:cs typeface="+mn-cs"/>
              </a:rPr>
              <a:t>Les temps de service </a:t>
            </a:r>
            <a:r>
              <a:rPr lang="en-CA" sz="1000" dirty="0" err="1">
                <a:latin typeface="Calibri"/>
                <a:ea typeface="+mn-ea"/>
                <a:cs typeface="+mn-cs"/>
              </a:rPr>
              <a:t>incluent</a:t>
            </a:r>
            <a:r>
              <a:rPr lang="en-CA" sz="1000" dirty="0">
                <a:latin typeface="Calibri"/>
                <a:ea typeface="+mn-ea"/>
                <a:cs typeface="+mn-cs"/>
              </a:rPr>
              <a:t> </a:t>
            </a:r>
            <a:r>
              <a:rPr lang="en-CA" sz="1000" dirty="0" err="1">
                <a:latin typeface="Calibri"/>
                <a:ea typeface="+mn-ea"/>
                <a:cs typeface="+mn-cs"/>
              </a:rPr>
              <a:t>uniquement</a:t>
            </a:r>
            <a:r>
              <a:rPr lang="en-CA" sz="1000" dirty="0">
                <a:latin typeface="Calibri"/>
                <a:ea typeface="+mn-ea"/>
                <a:cs typeface="+mn-cs"/>
              </a:rPr>
              <a:t> les </a:t>
            </a:r>
            <a:r>
              <a:rPr lang="en-CA" sz="1000" dirty="0" err="1">
                <a:latin typeface="Calibri"/>
                <a:ea typeface="+mn-ea"/>
                <a:cs typeface="+mn-cs"/>
              </a:rPr>
              <a:t>appels</a:t>
            </a:r>
            <a:r>
              <a:rPr lang="en-CA" sz="1000" dirty="0">
                <a:latin typeface="Calibri"/>
                <a:ea typeface="+mn-ea"/>
                <a:cs typeface="+mn-cs"/>
              </a:rPr>
              <a:t> </a:t>
            </a:r>
            <a:r>
              <a:rPr lang="en-CA" sz="1000" dirty="0" err="1">
                <a:latin typeface="Calibri"/>
                <a:ea typeface="+mn-ea"/>
                <a:cs typeface="+mn-cs"/>
              </a:rPr>
              <a:t>initiés</a:t>
            </a:r>
            <a:r>
              <a:rPr lang="en-CA" sz="1000" dirty="0">
                <a:latin typeface="Calibri"/>
                <a:ea typeface="+mn-ea"/>
                <a:cs typeface="+mn-cs"/>
              </a:rPr>
              <a:t> par les </a:t>
            </a:r>
            <a:r>
              <a:rPr lang="en-CA" sz="1000" dirty="0" err="1">
                <a:latin typeface="Calibri"/>
                <a:ea typeface="+mn-ea"/>
                <a:cs typeface="+mn-cs"/>
              </a:rPr>
              <a:t>citoyens</a:t>
            </a:r>
            <a:r>
              <a:rPr lang="en-CA" sz="1000" dirty="0">
                <a:latin typeface="Calibri"/>
                <a:ea typeface="+mn-ea"/>
                <a:cs typeface="+mn-cs"/>
              </a:rPr>
              <a:t> avec interventions par </a:t>
            </a:r>
            <a:r>
              <a:rPr lang="en-CA" sz="1000" err="1">
                <a:latin typeface="Calibri"/>
                <a:ea typeface="+mn-ea"/>
                <a:cs typeface="+mn-cs"/>
              </a:rPr>
              <a:t>unités</a:t>
            </a:r>
            <a:r>
              <a:rPr lang="en-CA" sz="1000">
                <a:latin typeface="Calibri"/>
                <a:ea typeface="+mn-ea"/>
                <a:cs typeface="+mn-cs"/>
              </a:rPr>
              <a:t> mobiles.</a:t>
            </a:r>
            <a:endParaRPr lang="en-CA" sz="1000" dirty="0">
              <a:latin typeface="Calibri"/>
              <a:ea typeface="+mn-ea"/>
              <a:cs typeface="+mn-cs"/>
            </a:endParaRPr>
          </a:p>
        </p:txBody>
      </p:sp>
    </p:spTree>
    <p:extLst>
      <p:ext uri="{BB962C8B-B14F-4D97-AF65-F5344CB8AC3E}">
        <p14:creationId xmlns:p14="http://schemas.microsoft.com/office/powerpoint/2010/main" val="143916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3">
            <a:extLst>
              <a:ext uri="{FF2B5EF4-FFF2-40B4-BE49-F238E27FC236}">
                <a16:creationId xmlns:a16="http://schemas.microsoft.com/office/drawing/2014/main" id="{8F6B79F1-4616-1BC7-632C-FDFD835A23F3}"/>
              </a:ext>
            </a:extLst>
          </p:cNvPr>
          <p:cNvSpPr>
            <a:spLocks noGrp="1"/>
          </p:cNvSpPr>
          <p:nvPr>
            <p:ph type="title"/>
            <p:custDataLst>
              <p:tags r:id="rId1"/>
            </p:custDataLst>
          </p:nvPr>
        </p:nvSpPr>
        <p:spPr>
          <a:xfrm>
            <a:off x="320880" y="356381"/>
            <a:ext cx="7119168" cy="1677122"/>
          </a:xfrm>
        </p:spPr>
        <p:txBody>
          <a:bodyPr lIns="91422" tIns="45711" rIns="91422" bIns="45711" anchor="t"/>
          <a:lstStyle/>
          <a:p>
            <a:pPr algn="l" defTabSz="1795059"/>
            <a:r>
              <a:rPr lang="en-CA" sz="5500" dirty="0">
                <a:latin typeface="Verdana"/>
              </a:rPr>
              <a:t>Les services de police à Ottawa</a:t>
            </a:r>
          </a:p>
        </p:txBody>
      </p:sp>
      <p:sp>
        <p:nvSpPr>
          <p:cNvPr id="123" name="TextBox 122">
            <a:extLst>
              <a:ext uri="{FF2B5EF4-FFF2-40B4-BE49-F238E27FC236}">
                <a16:creationId xmlns:a16="http://schemas.microsoft.com/office/drawing/2014/main" id="{11B71BCE-1449-6F57-561B-2216C7C399D8}"/>
              </a:ext>
            </a:extLst>
          </p:cNvPr>
          <p:cNvSpPr txBox="1"/>
          <p:nvPr>
            <p:custDataLst>
              <p:tags r:id="rId2"/>
            </p:custDataLst>
          </p:nvPr>
        </p:nvSpPr>
        <p:spPr>
          <a:xfrm>
            <a:off x="1382342" y="2262681"/>
            <a:ext cx="15953685" cy="983231"/>
          </a:xfrm>
          <a:prstGeom prst="rect">
            <a:avLst/>
          </a:prstGeom>
          <a:noFill/>
        </p:spPr>
        <p:txBody>
          <a:bodyPr wrap="square" lIns="150762" tIns="75381" rIns="150762" bIns="75381" rtlCol="0" anchor="t">
            <a:spAutoFit/>
          </a:bodyPr>
          <a:lstStyle/>
          <a:p>
            <a:pPr algn="l" defTabSz="1795059"/>
            <a:r>
              <a:rPr lang="en-CA" sz="2700" dirty="0">
                <a:latin typeface="Source Sans Pro"/>
                <a:cs typeface="+mn-cs"/>
              </a:rPr>
              <a:t>Entre 2015 et 2024, le volume en </a:t>
            </a:r>
            <a:r>
              <a:rPr lang="en-CA" sz="2700" dirty="0" err="1">
                <a:latin typeface="Source Sans Pro"/>
                <a:cs typeface="+mn-cs"/>
              </a:rPr>
              <a:t>matière</a:t>
            </a:r>
            <a:r>
              <a:rPr lang="en-CA" sz="2700" dirty="0">
                <a:latin typeface="Source Sans Pro"/>
                <a:cs typeface="+mn-cs"/>
              </a:rPr>
              <a:t> de </a:t>
            </a:r>
            <a:r>
              <a:rPr lang="en-CA" sz="2700" dirty="0" err="1">
                <a:latin typeface="Source Sans Pro"/>
                <a:cs typeface="+mn-cs"/>
              </a:rPr>
              <a:t>criminalité</a:t>
            </a:r>
            <a:r>
              <a:rPr lang="en-CA" sz="2700" dirty="0">
                <a:latin typeface="Source Sans Pro"/>
                <a:cs typeface="+mn-cs"/>
              </a:rPr>
              <a:t> a </a:t>
            </a:r>
            <a:r>
              <a:rPr lang="en-CA" sz="2700" dirty="0" err="1">
                <a:latin typeface="Source Sans Pro"/>
                <a:cs typeface="+mn-cs"/>
              </a:rPr>
              <a:t>augmenté</a:t>
            </a:r>
            <a:r>
              <a:rPr lang="en-CA" sz="2700" dirty="0">
                <a:latin typeface="Source Sans Pro"/>
                <a:cs typeface="+mn-cs"/>
              </a:rPr>
              <a:t> de </a:t>
            </a:r>
            <a:r>
              <a:rPr lang="en-CA" sz="2700" dirty="0">
                <a:solidFill>
                  <a:srgbClr val="FF0000"/>
                </a:solidFill>
                <a:latin typeface="Source Sans Pro"/>
                <a:cs typeface="+mn-cs"/>
              </a:rPr>
              <a:t>63 %</a:t>
            </a:r>
            <a:r>
              <a:rPr lang="en-CA" sz="2700" dirty="0">
                <a:latin typeface="Source Sans Pro"/>
                <a:cs typeface="+mn-cs"/>
              </a:rPr>
              <a:t> pour </a:t>
            </a:r>
            <a:r>
              <a:rPr lang="en-CA" sz="2700" dirty="0" err="1">
                <a:latin typeface="Source Sans Pro"/>
                <a:cs typeface="+mn-cs"/>
              </a:rPr>
              <a:t>atteindre</a:t>
            </a:r>
            <a:r>
              <a:rPr lang="en-CA" sz="2700" dirty="0">
                <a:latin typeface="Source Sans Pro"/>
                <a:cs typeface="+mn-cs"/>
              </a:rPr>
              <a:t> 50 600 infractions.</a:t>
            </a:r>
          </a:p>
        </p:txBody>
      </p:sp>
      <p:grpSp>
        <p:nvGrpSpPr>
          <p:cNvPr id="2" name="Group 123">
            <a:extLst>
              <a:ext uri="{FF2B5EF4-FFF2-40B4-BE49-F238E27FC236}">
                <a16:creationId xmlns:a16="http://schemas.microsoft.com/office/drawing/2014/main" id="{708AA6BD-0036-7D4E-8CFE-FA6B9D07A3AE}"/>
              </a:ext>
            </a:extLst>
          </p:cNvPr>
          <p:cNvGrpSpPr/>
          <p:nvPr>
            <p:custDataLst>
              <p:tags r:id="rId3"/>
            </p:custDataLst>
          </p:nvPr>
        </p:nvGrpSpPr>
        <p:grpSpPr>
          <a:xfrm>
            <a:off x="11632604" y="3659866"/>
            <a:ext cx="2536824" cy="2551846"/>
            <a:chOff x="7053966" y="2219348"/>
            <a:chExt cx="1390238" cy="1547443"/>
          </a:xfrm>
        </p:grpSpPr>
        <p:sp>
          <p:nvSpPr>
            <p:cNvPr id="125" name="TextBox 124">
              <a:extLst>
                <a:ext uri="{FF2B5EF4-FFF2-40B4-BE49-F238E27FC236}">
                  <a16:creationId xmlns:a16="http://schemas.microsoft.com/office/drawing/2014/main" id="{02E41CD7-E71C-BC30-EE93-FEBB47EE51A8}"/>
                </a:ext>
              </a:extLst>
            </p:cNvPr>
            <p:cNvSpPr txBox="1"/>
            <p:nvPr/>
          </p:nvSpPr>
          <p:spPr>
            <a:xfrm>
              <a:off x="7053966" y="2219348"/>
              <a:ext cx="1390237" cy="279954"/>
            </a:xfrm>
            <a:prstGeom prst="rect">
              <a:avLst/>
            </a:prstGeom>
            <a:noFill/>
          </p:spPr>
          <p:txBody>
            <a:bodyPr wrap="square">
              <a:spAutoFit/>
            </a:bodyPr>
            <a:lstStyle/>
            <a:p>
              <a:pPr algn="ctr" defTabSz="1507849"/>
              <a:r>
                <a:rPr lang="en-CA" sz="2400" b="1" dirty="0">
                  <a:latin typeface="Source Sans Pro"/>
                  <a:cs typeface="+mn-cs"/>
                </a:rPr>
                <a:t>Homicides </a:t>
              </a:r>
            </a:p>
          </p:txBody>
        </p:sp>
        <p:sp>
          <p:nvSpPr>
            <p:cNvPr id="126" name="Rectangle 125">
              <a:extLst>
                <a:ext uri="{FF2B5EF4-FFF2-40B4-BE49-F238E27FC236}">
                  <a16:creationId xmlns:a16="http://schemas.microsoft.com/office/drawing/2014/main" id="{09143259-AEDF-C52A-48EB-52FE3670DE49}"/>
                </a:ext>
              </a:extLst>
            </p:cNvPr>
            <p:cNvSpPr/>
            <p:nvPr/>
          </p:nvSpPr>
          <p:spPr>
            <a:xfrm>
              <a:off x="7060768" y="2578071"/>
              <a:ext cx="1383436" cy="1188720"/>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27" name="TextBox 126">
              <a:extLst>
                <a:ext uri="{FF2B5EF4-FFF2-40B4-BE49-F238E27FC236}">
                  <a16:creationId xmlns:a16="http://schemas.microsoft.com/office/drawing/2014/main" id="{909DE7A8-0214-A7BD-D355-F8410399218E}"/>
                </a:ext>
              </a:extLst>
            </p:cNvPr>
            <p:cNvSpPr txBox="1"/>
            <p:nvPr/>
          </p:nvSpPr>
          <p:spPr>
            <a:xfrm>
              <a:off x="7069113" y="3429675"/>
              <a:ext cx="1375090" cy="298618"/>
            </a:xfrm>
            <a:prstGeom prst="rect">
              <a:avLst/>
            </a:prstGeom>
            <a:noFill/>
          </p:spPr>
          <p:txBody>
            <a:bodyPr wrap="square">
              <a:spAutoFit/>
            </a:bodyPr>
            <a:lstStyle/>
            <a:p>
              <a:pPr algn="ctr" defTabSz="1795059"/>
              <a:r>
                <a:rPr lang="en-CA" sz="2600" b="1" dirty="0">
                  <a:solidFill>
                    <a:srgbClr val="000000"/>
                  </a:solidFill>
                  <a:latin typeface="Source Sans Pro"/>
                  <a:cs typeface="+mn-cs"/>
                </a:rPr>
                <a:t>2024 : 21</a:t>
              </a:r>
              <a:r>
                <a:rPr lang="en-CA" sz="2600" b="1" dirty="0">
                  <a:latin typeface="Source Sans Pro"/>
                  <a:cs typeface="+mn-cs"/>
                </a:rPr>
                <a:t> </a:t>
              </a:r>
            </a:p>
          </p:txBody>
        </p:sp>
        <p:grpSp>
          <p:nvGrpSpPr>
            <p:cNvPr id="3" name="Group 127">
              <a:extLst>
                <a:ext uri="{FF2B5EF4-FFF2-40B4-BE49-F238E27FC236}">
                  <a16:creationId xmlns:a16="http://schemas.microsoft.com/office/drawing/2014/main" id="{185D67AD-85D9-240F-75AE-72B2322A12E1}"/>
                </a:ext>
              </a:extLst>
            </p:cNvPr>
            <p:cNvGrpSpPr/>
            <p:nvPr/>
          </p:nvGrpSpPr>
          <p:grpSpPr>
            <a:xfrm>
              <a:off x="7396850" y="2563667"/>
              <a:ext cx="960584" cy="334960"/>
              <a:chOff x="2343573" y="2028458"/>
              <a:chExt cx="960584" cy="334960"/>
            </a:xfrm>
          </p:grpSpPr>
          <p:sp>
            <p:nvSpPr>
              <p:cNvPr id="130" name="Isosceles Triangle 129">
                <a:extLst>
                  <a:ext uri="{FF2B5EF4-FFF2-40B4-BE49-F238E27FC236}">
                    <a16:creationId xmlns:a16="http://schemas.microsoft.com/office/drawing/2014/main" id="{6B878B42-6066-B42A-2E93-9ADC4974D881}"/>
                  </a:ext>
                </a:extLst>
              </p:cNvPr>
              <p:cNvSpPr/>
              <p:nvPr/>
            </p:nvSpPr>
            <p:spPr>
              <a:xfrm>
                <a:off x="2343573" y="2154643"/>
                <a:ext cx="133731" cy="115285"/>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31" name="TextBox 130">
                <a:extLst>
                  <a:ext uri="{FF2B5EF4-FFF2-40B4-BE49-F238E27FC236}">
                    <a16:creationId xmlns:a16="http://schemas.microsoft.com/office/drawing/2014/main" id="{07E2A146-FAA2-B276-48C0-6365B66C48D7}"/>
                  </a:ext>
                </a:extLst>
              </p:cNvPr>
              <p:cNvSpPr txBox="1"/>
              <p:nvPr/>
            </p:nvSpPr>
            <p:spPr>
              <a:xfrm>
                <a:off x="2459702" y="2028458"/>
                <a:ext cx="844455" cy="334960"/>
              </a:xfrm>
              <a:prstGeom prst="rect">
                <a:avLst/>
              </a:prstGeom>
              <a:noFill/>
            </p:spPr>
            <p:txBody>
              <a:bodyPr wrap="square" lIns="150791" tIns="75396" rIns="150791" bIns="75396" anchor="t">
                <a:spAutoFit/>
              </a:bodyPr>
              <a:lstStyle/>
              <a:p>
                <a:pPr algn="l" defTabSz="1507849"/>
                <a:r>
                  <a:rPr lang="en-CA" sz="2600" dirty="0">
                    <a:solidFill>
                      <a:srgbClr val="FF0000"/>
                    </a:solidFill>
                    <a:latin typeface="Source Sans Pro"/>
                    <a:cs typeface="+mn-cs"/>
                  </a:rPr>
                  <a:t>200 % </a:t>
                </a:r>
              </a:p>
            </p:txBody>
          </p:sp>
        </p:grpSp>
        <p:pic>
          <p:nvPicPr>
            <p:cNvPr id="129" name="Graphic 128">
              <a:extLst>
                <a:ext uri="{FF2B5EF4-FFF2-40B4-BE49-F238E27FC236}">
                  <a16:creationId xmlns:a16="http://schemas.microsoft.com/office/drawing/2014/main" id="{EF1FAC71-ABD5-8CF9-DC1D-9D13E4950933}"/>
                </a:ext>
              </a:extLst>
            </p:cNvPr>
            <p:cNvPicPr>
              <a:picLocks noChangeAspect="1"/>
            </p:cNvPicPr>
            <p:nvPr/>
          </p:nvPicPr>
          <p:blipFill>
            <a:blip r:embed="rId20" cstate="print">
              <a:extLst>
                <a:ext uri="{96DAC541-7B7A-43D3-8B79-37D633B846F1}">
                  <asvg:svgBlip xmlns:asvg="http://schemas.microsoft.com/office/drawing/2016/SVG/main" r:embed="rId21"/>
                </a:ext>
              </a:extLst>
            </a:blip>
            <a:stretch>
              <a:fillRect/>
            </a:stretch>
          </p:blipFill>
          <p:spPr>
            <a:xfrm rot="1800000">
              <a:off x="7478166" y="2891334"/>
              <a:ext cx="548640" cy="548640"/>
            </a:xfrm>
            <a:prstGeom prst="rect">
              <a:avLst/>
            </a:prstGeom>
          </p:spPr>
        </p:pic>
      </p:grpSp>
      <p:grpSp>
        <p:nvGrpSpPr>
          <p:cNvPr id="4" name="Group 131">
            <a:extLst>
              <a:ext uri="{FF2B5EF4-FFF2-40B4-BE49-F238E27FC236}">
                <a16:creationId xmlns:a16="http://schemas.microsoft.com/office/drawing/2014/main" id="{F8CA8553-CF47-3807-92C4-27BAEDF75C2A}"/>
              </a:ext>
            </a:extLst>
          </p:cNvPr>
          <p:cNvGrpSpPr/>
          <p:nvPr>
            <p:custDataLst>
              <p:tags r:id="rId4"/>
            </p:custDataLst>
          </p:nvPr>
        </p:nvGrpSpPr>
        <p:grpSpPr>
          <a:xfrm>
            <a:off x="2136339" y="3659866"/>
            <a:ext cx="2709171" cy="2551846"/>
            <a:chOff x="1295424" y="2219348"/>
            <a:chExt cx="1642843" cy="1547443"/>
          </a:xfrm>
        </p:grpSpPr>
        <p:sp>
          <p:nvSpPr>
            <p:cNvPr id="133" name="TextBox 132">
              <a:extLst>
                <a:ext uri="{FF2B5EF4-FFF2-40B4-BE49-F238E27FC236}">
                  <a16:creationId xmlns:a16="http://schemas.microsoft.com/office/drawing/2014/main" id="{91758B0F-06E8-7A94-CB38-73C282435CE2}"/>
                </a:ext>
              </a:extLst>
            </p:cNvPr>
            <p:cNvSpPr txBox="1"/>
            <p:nvPr/>
          </p:nvSpPr>
          <p:spPr>
            <a:xfrm>
              <a:off x="1582426" y="2219348"/>
              <a:ext cx="1328245" cy="279954"/>
            </a:xfrm>
            <a:prstGeom prst="rect">
              <a:avLst/>
            </a:prstGeom>
            <a:noFill/>
          </p:spPr>
          <p:txBody>
            <a:bodyPr wrap="square">
              <a:spAutoFit/>
            </a:bodyPr>
            <a:lstStyle/>
            <a:p>
              <a:pPr algn="ctr" defTabSz="1507849"/>
              <a:r>
                <a:rPr lang="en-CA" sz="2400" b="1" dirty="0" err="1">
                  <a:latin typeface="Source Sans Pro"/>
                  <a:cs typeface="+mn-cs"/>
                </a:rPr>
                <a:t>Agressions</a:t>
              </a:r>
              <a:r>
                <a:rPr lang="en-CA" sz="2400" b="1" dirty="0">
                  <a:latin typeface="Source Sans Pro"/>
                  <a:cs typeface="+mn-cs"/>
                </a:rPr>
                <a:t> </a:t>
              </a:r>
            </a:p>
          </p:txBody>
        </p:sp>
        <p:sp>
          <p:nvSpPr>
            <p:cNvPr id="134" name="Rectangle 133">
              <a:extLst>
                <a:ext uri="{FF2B5EF4-FFF2-40B4-BE49-F238E27FC236}">
                  <a16:creationId xmlns:a16="http://schemas.microsoft.com/office/drawing/2014/main" id="{8BA4993B-F7F3-506D-EE20-191ADC6A1E8A}"/>
                </a:ext>
              </a:extLst>
            </p:cNvPr>
            <p:cNvSpPr/>
            <p:nvPr/>
          </p:nvSpPr>
          <p:spPr>
            <a:xfrm>
              <a:off x="1554830" y="2578071"/>
              <a:ext cx="1383436" cy="1188720"/>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35" name="TextBox 134">
              <a:extLst>
                <a:ext uri="{FF2B5EF4-FFF2-40B4-BE49-F238E27FC236}">
                  <a16:creationId xmlns:a16="http://schemas.microsoft.com/office/drawing/2014/main" id="{7812E950-0BE1-F29E-800F-854FB1A01EF8}"/>
                </a:ext>
              </a:extLst>
            </p:cNvPr>
            <p:cNvSpPr txBox="1"/>
            <p:nvPr/>
          </p:nvSpPr>
          <p:spPr>
            <a:xfrm>
              <a:off x="1295424" y="3429675"/>
              <a:ext cx="1642843" cy="298618"/>
            </a:xfrm>
            <a:prstGeom prst="rect">
              <a:avLst/>
            </a:prstGeom>
            <a:noFill/>
          </p:spPr>
          <p:txBody>
            <a:bodyPr wrap="square">
              <a:spAutoFit/>
            </a:bodyPr>
            <a:lstStyle/>
            <a:p>
              <a:pPr algn="ctr" defTabSz="1507849"/>
              <a:r>
                <a:rPr lang="en-CA" sz="2600" b="1" dirty="0">
                  <a:solidFill>
                    <a:srgbClr val="000000"/>
                  </a:solidFill>
                  <a:latin typeface="Source Sans Pro"/>
                  <a:cs typeface="+mn-cs"/>
                </a:rPr>
                <a:t>2024 : 4 500</a:t>
              </a:r>
            </a:p>
          </p:txBody>
        </p:sp>
        <p:grpSp>
          <p:nvGrpSpPr>
            <p:cNvPr id="5" name="Group 135">
              <a:extLst>
                <a:ext uri="{FF2B5EF4-FFF2-40B4-BE49-F238E27FC236}">
                  <a16:creationId xmlns:a16="http://schemas.microsoft.com/office/drawing/2014/main" id="{8B0D7C68-6111-4863-741B-F232933A4A47}"/>
                </a:ext>
              </a:extLst>
            </p:cNvPr>
            <p:cNvGrpSpPr/>
            <p:nvPr/>
          </p:nvGrpSpPr>
          <p:grpSpPr>
            <a:xfrm>
              <a:off x="2005674" y="2541928"/>
              <a:ext cx="921945" cy="334960"/>
              <a:chOff x="2417173" y="2028458"/>
              <a:chExt cx="1121751" cy="334960"/>
            </a:xfrm>
          </p:grpSpPr>
          <p:sp>
            <p:nvSpPr>
              <p:cNvPr id="138" name="Isosceles Triangle 137">
                <a:extLst>
                  <a:ext uri="{FF2B5EF4-FFF2-40B4-BE49-F238E27FC236}">
                    <a16:creationId xmlns:a16="http://schemas.microsoft.com/office/drawing/2014/main" id="{9E84EF76-386A-9321-2AFC-30EEF1100E9E}"/>
                  </a:ext>
                </a:extLst>
              </p:cNvPr>
              <p:cNvSpPr/>
              <p:nvPr/>
            </p:nvSpPr>
            <p:spPr>
              <a:xfrm>
                <a:off x="2417173" y="2154643"/>
                <a:ext cx="133731" cy="115285"/>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39" name="TextBox 138">
                <a:extLst>
                  <a:ext uri="{FF2B5EF4-FFF2-40B4-BE49-F238E27FC236}">
                    <a16:creationId xmlns:a16="http://schemas.microsoft.com/office/drawing/2014/main" id="{E013164A-62A7-69AE-6C8A-709ECD049B4A}"/>
                  </a:ext>
                </a:extLst>
              </p:cNvPr>
              <p:cNvSpPr txBox="1"/>
              <p:nvPr/>
            </p:nvSpPr>
            <p:spPr>
              <a:xfrm>
                <a:off x="2493892" y="2028458"/>
                <a:ext cx="1045032" cy="334960"/>
              </a:xfrm>
              <a:prstGeom prst="rect">
                <a:avLst/>
              </a:prstGeom>
              <a:noFill/>
            </p:spPr>
            <p:txBody>
              <a:bodyPr wrap="square" lIns="150791" tIns="75396" rIns="150791" bIns="75396" anchor="t">
                <a:spAutoFit/>
              </a:bodyPr>
              <a:lstStyle/>
              <a:p>
                <a:pPr algn="l" defTabSz="1507849"/>
                <a:r>
                  <a:rPr lang="en-CA" sz="2600" dirty="0">
                    <a:solidFill>
                      <a:srgbClr val="FF0000"/>
                    </a:solidFill>
                    <a:latin typeface="Source Sans Pro"/>
                    <a:cs typeface="+mn-cs"/>
                  </a:rPr>
                  <a:t>61 % </a:t>
                </a:r>
              </a:p>
            </p:txBody>
          </p:sp>
        </p:grpSp>
        <p:pic>
          <p:nvPicPr>
            <p:cNvPr id="137" name="Graphic 136">
              <a:extLst>
                <a:ext uri="{FF2B5EF4-FFF2-40B4-BE49-F238E27FC236}">
                  <a16:creationId xmlns:a16="http://schemas.microsoft.com/office/drawing/2014/main" id="{17B070F8-8974-D6E7-E713-DB8E883791F5}"/>
                </a:ext>
              </a:extLst>
            </p:cNvPr>
            <p:cNvPicPr>
              <a:picLocks noChangeAspect="1"/>
            </p:cNvPicPr>
            <p:nvPr/>
          </p:nvPicPr>
          <p:blipFill>
            <a:blip r:embed="rId22" cstate="print">
              <a:extLst>
                <a:ext uri="{96DAC541-7B7A-43D3-8B79-37D633B846F1}">
                  <asvg:svgBlip xmlns:asvg="http://schemas.microsoft.com/office/drawing/2016/SVG/main" r:embed="rId23"/>
                </a:ext>
              </a:extLst>
            </a:blip>
            <a:stretch>
              <a:fillRect/>
            </a:stretch>
          </p:blipFill>
          <p:spPr>
            <a:xfrm rot="5400000">
              <a:off x="2120995" y="2865636"/>
              <a:ext cx="430672" cy="600036"/>
            </a:xfrm>
            <a:prstGeom prst="rect">
              <a:avLst/>
            </a:prstGeom>
          </p:spPr>
        </p:pic>
      </p:grpSp>
      <p:grpSp>
        <p:nvGrpSpPr>
          <p:cNvPr id="6" name="Group 139">
            <a:extLst>
              <a:ext uri="{FF2B5EF4-FFF2-40B4-BE49-F238E27FC236}">
                <a16:creationId xmlns:a16="http://schemas.microsoft.com/office/drawing/2014/main" id="{A9A5D1EB-E498-2303-4EF4-1AF63D563D65}"/>
              </a:ext>
            </a:extLst>
          </p:cNvPr>
          <p:cNvGrpSpPr/>
          <p:nvPr>
            <p:custDataLst>
              <p:tags r:id="rId5"/>
            </p:custDataLst>
          </p:nvPr>
        </p:nvGrpSpPr>
        <p:grpSpPr>
          <a:xfrm>
            <a:off x="2136339" y="7206747"/>
            <a:ext cx="2849942" cy="2573087"/>
            <a:chOff x="1295424" y="4271117"/>
            <a:chExt cx="1728207" cy="1560322"/>
          </a:xfrm>
        </p:grpSpPr>
        <p:sp>
          <p:nvSpPr>
            <p:cNvPr id="141" name="Rectangle 140">
              <a:extLst>
                <a:ext uri="{FF2B5EF4-FFF2-40B4-BE49-F238E27FC236}">
                  <a16:creationId xmlns:a16="http://schemas.microsoft.com/office/drawing/2014/main" id="{BEAB8666-F26B-AF8C-320C-449E9A207E69}"/>
                </a:ext>
              </a:extLst>
            </p:cNvPr>
            <p:cNvSpPr/>
            <p:nvPr/>
          </p:nvSpPr>
          <p:spPr>
            <a:xfrm>
              <a:off x="1554830" y="4642719"/>
              <a:ext cx="1383436" cy="1188720"/>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42" name="TextBox 141">
              <a:extLst>
                <a:ext uri="{FF2B5EF4-FFF2-40B4-BE49-F238E27FC236}">
                  <a16:creationId xmlns:a16="http://schemas.microsoft.com/office/drawing/2014/main" id="{E89DDFCF-CF31-601F-DEF3-F12D4638BB93}"/>
                </a:ext>
              </a:extLst>
            </p:cNvPr>
            <p:cNvSpPr txBox="1"/>
            <p:nvPr/>
          </p:nvSpPr>
          <p:spPr>
            <a:xfrm>
              <a:off x="1614648" y="4271117"/>
              <a:ext cx="1323618" cy="503917"/>
            </a:xfrm>
            <a:prstGeom prst="rect">
              <a:avLst/>
            </a:prstGeom>
            <a:noFill/>
          </p:spPr>
          <p:txBody>
            <a:bodyPr wrap="square">
              <a:spAutoFit/>
            </a:bodyPr>
            <a:lstStyle/>
            <a:p>
              <a:pPr algn="ctr" defTabSz="1507849"/>
              <a:r>
                <a:rPr lang="en-CA" sz="2400" b="1" dirty="0" err="1">
                  <a:latin typeface="Source Sans Pro"/>
                  <a:cs typeface="+mn-cs"/>
                </a:rPr>
                <a:t>Vols</a:t>
              </a:r>
              <a:r>
                <a:rPr lang="en-CA" sz="2400" b="1" dirty="0">
                  <a:latin typeface="Source Sans Pro"/>
                  <a:cs typeface="+mn-cs"/>
                </a:rPr>
                <a:t> à </a:t>
              </a:r>
              <a:r>
                <a:rPr lang="en-CA" sz="2400" b="1" dirty="0" err="1">
                  <a:latin typeface="Source Sans Pro"/>
                  <a:cs typeface="+mn-cs"/>
                </a:rPr>
                <a:t>l’étalage</a:t>
              </a:r>
              <a:endParaRPr lang="en-CA" sz="2400" b="1" dirty="0">
                <a:latin typeface="Source Sans Pro"/>
                <a:cs typeface="+mn-cs"/>
              </a:endParaRPr>
            </a:p>
          </p:txBody>
        </p:sp>
        <p:sp>
          <p:nvSpPr>
            <p:cNvPr id="143" name="TextBox 142">
              <a:extLst>
                <a:ext uri="{FF2B5EF4-FFF2-40B4-BE49-F238E27FC236}">
                  <a16:creationId xmlns:a16="http://schemas.microsoft.com/office/drawing/2014/main" id="{1B9150A8-B6D7-B807-C473-BF9181928972}"/>
                </a:ext>
              </a:extLst>
            </p:cNvPr>
            <p:cNvSpPr txBox="1"/>
            <p:nvPr/>
          </p:nvSpPr>
          <p:spPr>
            <a:xfrm>
              <a:off x="1295424" y="5481213"/>
              <a:ext cx="1728207" cy="298618"/>
            </a:xfrm>
            <a:prstGeom prst="rect">
              <a:avLst/>
            </a:prstGeom>
            <a:noFill/>
          </p:spPr>
          <p:txBody>
            <a:bodyPr wrap="square">
              <a:spAutoFit/>
            </a:bodyPr>
            <a:lstStyle/>
            <a:p>
              <a:pPr algn="l" defTabSz="1795059"/>
              <a:r>
                <a:rPr lang="en-CA" sz="2600" b="1" dirty="0">
                  <a:solidFill>
                    <a:srgbClr val="000000"/>
                  </a:solidFill>
                  <a:latin typeface="Source Sans Pro"/>
                  <a:cs typeface="+mn-cs"/>
                </a:rPr>
                <a:t>2024 : 12 100</a:t>
              </a:r>
              <a:r>
                <a:rPr lang="en-CA" sz="2600" b="1" dirty="0">
                  <a:latin typeface="Source Sans Pro"/>
                  <a:cs typeface="+mn-cs"/>
                </a:rPr>
                <a:t> </a:t>
              </a:r>
            </a:p>
          </p:txBody>
        </p:sp>
        <p:grpSp>
          <p:nvGrpSpPr>
            <p:cNvPr id="7" name="Group 143">
              <a:extLst>
                <a:ext uri="{FF2B5EF4-FFF2-40B4-BE49-F238E27FC236}">
                  <a16:creationId xmlns:a16="http://schemas.microsoft.com/office/drawing/2014/main" id="{5A997328-B3CA-7317-6BFB-5D9BDC17EBF0}"/>
                </a:ext>
              </a:extLst>
            </p:cNvPr>
            <p:cNvGrpSpPr/>
            <p:nvPr/>
          </p:nvGrpSpPr>
          <p:grpSpPr>
            <a:xfrm>
              <a:off x="1880253" y="4661364"/>
              <a:ext cx="1143378" cy="334960"/>
              <a:chOff x="2388778" y="2028458"/>
              <a:chExt cx="1143378" cy="334960"/>
            </a:xfrm>
          </p:grpSpPr>
          <p:sp>
            <p:nvSpPr>
              <p:cNvPr id="146" name="Isosceles Triangle 145">
                <a:extLst>
                  <a:ext uri="{FF2B5EF4-FFF2-40B4-BE49-F238E27FC236}">
                    <a16:creationId xmlns:a16="http://schemas.microsoft.com/office/drawing/2014/main" id="{7A1B96EF-7B67-A0FD-1F8B-41F93691742A}"/>
                  </a:ext>
                </a:extLst>
              </p:cNvPr>
              <p:cNvSpPr/>
              <p:nvPr/>
            </p:nvSpPr>
            <p:spPr>
              <a:xfrm>
                <a:off x="2388778" y="2154643"/>
                <a:ext cx="133731" cy="115285"/>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47" name="TextBox 146">
                <a:extLst>
                  <a:ext uri="{FF2B5EF4-FFF2-40B4-BE49-F238E27FC236}">
                    <a16:creationId xmlns:a16="http://schemas.microsoft.com/office/drawing/2014/main" id="{02901BF1-96C7-E997-5D20-EE151820D301}"/>
                  </a:ext>
                </a:extLst>
              </p:cNvPr>
              <p:cNvSpPr txBox="1"/>
              <p:nvPr/>
            </p:nvSpPr>
            <p:spPr>
              <a:xfrm>
                <a:off x="2494248" y="2028458"/>
                <a:ext cx="1037908" cy="334960"/>
              </a:xfrm>
              <a:prstGeom prst="rect">
                <a:avLst/>
              </a:prstGeom>
              <a:noFill/>
            </p:spPr>
            <p:txBody>
              <a:bodyPr wrap="square" lIns="150791" tIns="75396" rIns="150791" bIns="75396" anchor="t">
                <a:spAutoFit/>
              </a:bodyPr>
              <a:lstStyle/>
              <a:p>
                <a:pPr algn="l" defTabSz="1507849"/>
                <a:r>
                  <a:rPr lang="en-CA" sz="2600" dirty="0">
                    <a:solidFill>
                      <a:srgbClr val="FF0000"/>
                    </a:solidFill>
                    <a:latin typeface="Source Sans Pro"/>
                    <a:cs typeface="+mn-cs"/>
                  </a:rPr>
                  <a:t>384 % </a:t>
                </a:r>
              </a:p>
            </p:txBody>
          </p:sp>
        </p:grpSp>
        <p:pic>
          <p:nvPicPr>
            <p:cNvPr id="145" name="Graphic 144">
              <a:extLst>
                <a:ext uri="{FF2B5EF4-FFF2-40B4-BE49-F238E27FC236}">
                  <a16:creationId xmlns:a16="http://schemas.microsoft.com/office/drawing/2014/main" id="{31B4E5A2-D3CA-A822-AC5A-17538E25C8E8}"/>
                </a:ext>
              </a:extLst>
            </p:cNvPr>
            <p:cNvPicPr>
              <a:picLocks noChangeAspect="1"/>
            </p:cNvPicPr>
            <p:nvPr/>
          </p:nvPicPr>
          <p:blipFill>
            <a:blip r:embed="rId24" cstate="print">
              <a:extLst>
                <a:ext uri="{96DAC541-7B7A-43D3-8B79-37D633B846F1}">
                  <asvg:svgBlip xmlns:asvg="http://schemas.microsoft.com/office/drawing/2016/SVG/main" r:embed="rId25"/>
                </a:ext>
              </a:extLst>
            </a:blip>
            <a:stretch>
              <a:fillRect/>
            </a:stretch>
          </p:blipFill>
          <p:spPr>
            <a:xfrm>
              <a:off x="2019758" y="5026726"/>
              <a:ext cx="453580" cy="449530"/>
            </a:xfrm>
            <a:prstGeom prst="rect">
              <a:avLst/>
            </a:prstGeom>
          </p:spPr>
        </p:pic>
      </p:grpSp>
      <p:grpSp>
        <p:nvGrpSpPr>
          <p:cNvPr id="8" name="Group 147">
            <a:extLst>
              <a:ext uri="{FF2B5EF4-FFF2-40B4-BE49-F238E27FC236}">
                <a16:creationId xmlns:a16="http://schemas.microsoft.com/office/drawing/2014/main" id="{F483F1A3-0133-9C34-96C6-DBBE1A956BA4}"/>
              </a:ext>
            </a:extLst>
          </p:cNvPr>
          <p:cNvGrpSpPr/>
          <p:nvPr>
            <p:custDataLst>
              <p:tags r:id="rId6"/>
            </p:custDataLst>
          </p:nvPr>
        </p:nvGrpSpPr>
        <p:grpSpPr>
          <a:xfrm>
            <a:off x="8608390" y="7206747"/>
            <a:ext cx="2711097" cy="2573087"/>
            <a:chOff x="5220081" y="4271117"/>
            <a:chExt cx="1644012" cy="1560322"/>
          </a:xfrm>
        </p:grpSpPr>
        <p:sp>
          <p:nvSpPr>
            <p:cNvPr id="149" name="Rectangle 148">
              <a:extLst>
                <a:ext uri="{FF2B5EF4-FFF2-40B4-BE49-F238E27FC236}">
                  <a16:creationId xmlns:a16="http://schemas.microsoft.com/office/drawing/2014/main" id="{F4243688-206B-6064-9FE8-6F629C399C1A}"/>
                </a:ext>
              </a:extLst>
            </p:cNvPr>
            <p:cNvSpPr/>
            <p:nvPr/>
          </p:nvSpPr>
          <p:spPr>
            <a:xfrm>
              <a:off x="5220081" y="4642719"/>
              <a:ext cx="1383436" cy="1188720"/>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50" name="TextBox 149">
              <a:extLst>
                <a:ext uri="{FF2B5EF4-FFF2-40B4-BE49-F238E27FC236}">
                  <a16:creationId xmlns:a16="http://schemas.microsoft.com/office/drawing/2014/main" id="{342539A8-77F0-85B2-D295-11515D274D1F}"/>
                </a:ext>
              </a:extLst>
            </p:cNvPr>
            <p:cNvSpPr txBox="1"/>
            <p:nvPr/>
          </p:nvSpPr>
          <p:spPr>
            <a:xfrm>
              <a:off x="5220082" y="4271117"/>
              <a:ext cx="1644009" cy="503917"/>
            </a:xfrm>
            <a:prstGeom prst="rect">
              <a:avLst/>
            </a:prstGeom>
            <a:noFill/>
          </p:spPr>
          <p:txBody>
            <a:bodyPr wrap="square">
              <a:spAutoFit/>
            </a:bodyPr>
            <a:lstStyle/>
            <a:p>
              <a:pPr algn="ctr" defTabSz="1507849"/>
              <a:r>
                <a:rPr lang="en-CA" sz="2400" b="1" dirty="0" err="1">
                  <a:latin typeface="Source Sans Pro"/>
                  <a:cs typeface="+mn-cs"/>
                </a:rPr>
                <a:t>Vols</a:t>
              </a:r>
              <a:r>
                <a:rPr lang="en-CA" sz="2400" b="1" dirty="0">
                  <a:latin typeface="Source Sans Pro"/>
                  <a:cs typeface="+mn-cs"/>
                </a:rPr>
                <a:t> </a:t>
              </a:r>
              <a:r>
                <a:rPr lang="en-CA" sz="2400" b="1" dirty="0" err="1">
                  <a:latin typeface="Source Sans Pro"/>
                  <a:cs typeface="+mn-cs"/>
                </a:rPr>
                <a:t>d'automobile</a:t>
              </a:r>
              <a:endParaRPr lang="en-CA" sz="2400" b="1" dirty="0">
                <a:latin typeface="Source Sans Pro"/>
                <a:cs typeface="+mn-cs"/>
              </a:endParaRPr>
            </a:p>
          </p:txBody>
        </p:sp>
        <p:sp>
          <p:nvSpPr>
            <p:cNvPr id="151" name="TextBox 150">
              <a:extLst>
                <a:ext uri="{FF2B5EF4-FFF2-40B4-BE49-F238E27FC236}">
                  <a16:creationId xmlns:a16="http://schemas.microsoft.com/office/drawing/2014/main" id="{8F3ECCA6-ECAE-1B96-42A9-EAF8D30EC5C7}"/>
                </a:ext>
              </a:extLst>
            </p:cNvPr>
            <p:cNvSpPr txBox="1"/>
            <p:nvPr/>
          </p:nvSpPr>
          <p:spPr>
            <a:xfrm>
              <a:off x="5243777" y="5481213"/>
              <a:ext cx="1620316" cy="298618"/>
            </a:xfrm>
            <a:prstGeom prst="rect">
              <a:avLst/>
            </a:prstGeom>
            <a:noFill/>
          </p:spPr>
          <p:txBody>
            <a:bodyPr wrap="square">
              <a:spAutoFit/>
            </a:bodyPr>
            <a:lstStyle/>
            <a:p>
              <a:pPr algn="l" defTabSz="1795059"/>
              <a:r>
                <a:rPr lang="en-CA" sz="2600" b="1" dirty="0">
                  <a:solidFill>
                    <a:srgbClr val="000000"/>
                  </a:solidFill>
                  <a:latin typeface="Source Sans Pro"/>
                  <a:cs typeface="+mn-cs"/>
                </a:rPr>
                <a:t>2024 : </a:t>
              </a:r>
              <a:r>
                <a:rPr lang="en-CA" sz="2600" b="1" dirty="0">
                  <a:latin typeface="Source Sans Pro"/>
                  <a:cs typeface="+mn-cs"/>
                </a:rPr>
                <a:t>1 700</a:t>
              </a:r>
            </a:p>
          </p:txBody>
        </p:sp>
        <p:pic>
          <p:nvPicPr>
            <p:cNvPr id="152" name="Graphic 151">
              <a:extLst>
                <a:ext uri="{FF2B5EF4-FFF2-40B4-BE49-F238E27FC236}">
                  <a16:creationId xmlns:a16="http://schemas.microsoft.com/office/drawing/2014/main" id="{0A7772D2-FC69-0308-6873-D0B764C09871}"/>
                </a:ext>
              </a:extLst>
            </p:cNvPr>
            <p:cNvPicPr>
              <a:picLocks noChangeAspect="1"/>
            </p:cNvPicPr>
            <p:nvPr/>
          </p:nvPicPr>
          <p:blipFill>
            <a:blip r:embed="rId26" cstate="print">
              <a:extLst>
                <a:ext uri="{96DAC541-7B7A-43D3-8B79-37D633B846F1}">
                  <asvg:svgBlip xmlns:asvg="http://schemas.microsoft.com/office/drawing/2016/SVG/main" r:embed="rId27"/>
                </a:ext>
              </a:extLst>
            </a:blip>
            <a:stretch>
              <a:fillRect/>
            </a:stretch>
          </p:blipFill>
          <p:spPr>
            <a:xfrm>
              <a:off x="5694355" y="5064032"/>
              <a:ext cx="410504" cy="328404"/>
            </a:xfrm>
            <a:prstGeom prst="rect">
              <a:avLst/>
            </a:prstGeom>
          </p:spPr>
        </p:pic>
        <p:grpSp>
          <p:nvGrpSpPr>
            <p:cNvPr id="9" name="Group 152">
              <a:extLst>
                <a:ext uri="{FF2B5EF4-FFF2-40B4-BE49-F238E27FC236}">
                  <a16:creationId xmlns:a16="http://schemas.microsoft.com/office/drawing/2014/main" id="{5C1AC022-C0BF-0696-BB31-80FA505DE06A}"/>
                </a:ext>
              </a:extLst>
            </p:cNvPr>
            <p:cNvGrpSpPr/>
            <p:nvPr/>
          </p:nvGrpSpPr>
          <p:grpSpPr>
            <a:xfrm>
              <a:off x="5531759" y="4661364"/>
              <a:ext cx="1044298" cy="334960"/>
              <a:chOff x="2359414" y="2005598"/>
              <a:chExt cx="1044298" cy="334960"/>
            </a:xfrm>
          </p:grpSpPr>
          <p:sp>
            <p:nvSpPr>
              <p:cNvPr id="154" name="Isosceles Triangle 153">
                <a:extLst>
                  <a:ext uri="{FF2B5EF4-FFF2-40B4-BE49-F238E27FC236}">
                    <a16:creationId xmlns:a16="http://schemas.microsoft.com/office/drawing/2014/main" id="{82EAAA32-94A0-F7BA-5161-95A97DA4509F}"/>
                  </a:ext>
                </a:extLst>
              </p:cNvPr>
              <p:cNvSpPr/>
              <p:nvPr/>
            </p:nvSpPr>
            <p:spPr>
              <a:xfrm>
                <a:off x="2359414" y="2131783"/>
                <a:ext cx="133731" cy="115285"/>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55" name="TextBox 154">
                <a:extLst>
                  <a:ext uri="{FF2B5EF4-FFF2-40B4-BE49-F238E27FC236}">
                    <a16:creationId xmlns:a16="http://schemas.microsoft.com/office/drawing/2014/main" id="{8DAD8AB7-F38E-150B-E47E-916427D68E3E}"/>
                  </a:ext>
                </a:extLst>
              </p:cNvPr>
              <p:cNvSpPr txBox="1"/>
              <p:nvPr/>
            </p:nvSpPr>
            <p:spPr>
              <a:xfrm>
                <a:off x="2436131" y="2005598"/>
                <a:ext cx="967581" cy="334960"/>
              </a:xfrm>
              <a:prstGeom prst="rect">
                <a:avLst/>
              </a:prstGeom>
              <a:noFill/>
            </p:spPr>
            <p:txBody>
              <a:bodyPr wrap="square" lIns="150791" tIns="75396" rIns="150791" bIns="75396" anchor="t">
                <a:spAutoFit/>
              </a:bodyPr>
              <a:lstStyle/>
              <a:p>
                <a:pPr algn="l" defTabSz="1507849"/>
                <a:r>
                  <a:rPr lang="en-CA" sz="2600" dirty="0">
                    <a:solidFill>
                      <a:srgbClr val="FF0000"/>
                    </a:solidFill>
                    <a:latin typeface="Source Sans Pro"/>
                    <a:cs typeface="+mn-cs"/>
                  </a:rPr>
                  <a:t>113 % </a:t>
                </a:r>
              </a:p>
            </p:txBody>
          </p:sp>
        </p:grpSp>
      </p:grpSp>
      <p:grpSp>
        <p:nvGrpSpPr>
          <p:cNvPr id="10" name="Group 155">
            <a:extLst>
              <a:ext uri="{FF2B5EF4-FFF2-40B4-BE49-F238E27FC236}">
                <a16:creationId xmlns:a16="http://schemas.microsoft.com/office/drawing/2014/main" id="{3A7461B7-779B-3A37-303E-D7BB09753543}"/>
              </a:ext>
            </a:extLst>
          </p:cNvPr>
          <p:cNvGrpSpPr/>
          <p:nvPr>
            <p:custDataLst>
              <p:tags r:id="rId7"/>
            </p:custDataLst>
          </p:nvPr>
        </p:nvGrpSpPr>
        <p:grpSpPr>
          <a:xfrm>
            <a:off x="14788687" y="4601111"/>
            <a:ext cx="4922294" cy="2710384"/>
            <a:chOff x="9122972" y="1949043"/>
            <a:chExt cx="2952533" cy="1801311"/>
          </a:xfrm>
        </p:grpSpPr>
        <p:sp>
          <p:nvSpPr>
            <p:cNvPr id="157" name="Rectangle 156">
              <a:extLst>
                <a:ext uri="{FF2B5EF4-FFF2-40B4-BE49-F238E27FC236}">
                  <a16:creationId xmlns:a16="http://schemas.microsoft.com/office/drawing/2014/main" id="{6C5FBB86-D3ED-C253-E4B7-F152B1EC21B2}"/>
                </a:ext>
              </a:extLst>
            </p:cNvPr>
            <p:cNvSpPr/>
            <p:nvPr/>
          </p:nvSpPr>
          <p:spPr>
            <a:xfrm>
              <a:off x="9122972" y="1949044"/>
              <a:ext cx="2762623" cy="1533360"/>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58" name="TextBox 157">
              <a:extLst>
                <a:ext uri="{FF2B5EF4-FFF2-40B4-BE49-F238E27FC236}">
                  <a16:creationId xmlns:a16="http://schemas.microsoft.com/office/drawing/2014/main" id="{06390471-3327-B693-7A0C-14C35E20B398}"/>
                </a:ext>
              </a:extLst>
            </p:cNvPr>
            <p:cNvSpPr txBox="1"/>
            <p:nvPr/>
          </p:nvSpPr>
          <p:spPr>
            <a:xfrm>
              <a:off x="9224537" y="1949043"/>
              <a:ext cx="2850968" cy="592108"/>
            </a:xfrm>
            <a:prstGeom prst="rect">
              <a:avLst/>
            </a:prstGeom>
            <a:noFill/>
          </p:spPr>
          <p:txBody>
            <a:bodyPr wrap="square" lIns="150791" tIns="75396" rIns="150791" bIns="75396" rtlCol="0" anchor="t">
              <a:spAutoFit/>
            </a:bodyPr>
            <a:lstStyle/>
            <a:p>
              <a:pPr algn="l" defTabSz="1507849"/>
              <a:r>
                <a:rPr lang="en-CA" sz="2400" dirty="0" err="1">
                  <a:latin typeface="Source Sans Pro"/>
                  <a:cs typeface="+mn-cs"/>
                </a:rPr>
                <a:t>Nombre</a:t>
              </a:r>
              <a:r>
                <a:rPr lang="en-CA" sz="2400" dirty="0">
                  <a:latin typeface="Source Sans Pro"/>
                  <a:cs typeface="+mn-cs"/>
                </a:rPr>
                <a:t> </a:t>
              </a:r>
              <a:r>
                <a:rPr lang="en-CA" sz="2400" dirty="0" err="1">
                  <a:latin typeface="Source Sans Pro"/>
                  <a:cs typeface="+mn-cs"/>
                </a:rPr>
                <a:t>moyen</a:t>
              </a:r>
              <a:r>
                <a:rPr lang="en-CA" sz="2400" dirty="0">
                  <a:latin typeface="Source Sans Pro"/>
                  <a:cs typeface="+mn-cs"/>
                </a:rPr>
                <a:t> de</a:t>
              </a:r>
              <a:r>
                <a:rPr lang="en-CA" sz="2400" b="1" dirty="0">
                  <a:latin typeface="Source Sans Pro"/>
                  <a:cs typeface="+mn-cs"/>
                </a:rPr>
                <a:t> fusillades </a:t>
              </a:r>
            </a:p>
            <a:p>
              <a:pPr algn="l" defTabSz="1507849"/>
              <a:r>
                <a:rPr lang="en-CA" sz="2400" dirty="0">
                  <a:latin typeface="Source Sans Pro"/>
                  <a:cs typeface="+mn-cs"/>
                </a:rPr>
                <a:t>par </a:t>
              </a:r>
              <a:r>
                <a:rPr lang="en-CA" sz="2400" dirty="0" err="1">
                  <a:latin typeface="Source Sans Pro"/>
                  <a:cs typeface="+mn-cs"/>
                </a:rPr>
                <a:t>année</a:t>
              </a:r>
              <a:r>
                <a:rPr lang="en-CA" sz="2400" dirty="0">
                  <a:latin typeface="Source Sans Pro"/>
                  <a:cs typeface="+mn-cs"/>
                </a:rPr>
                <a:t> : 65</a:t>
              </a:r>
            </a:p>
          </p:txBody>
        </p:sp>
        <p:sp>
          <p:nvSpPr>
            <p:cNvPr id="159" name="TextBox 158">
              <a:extLst>
                <a:ext uri="{FF2B5EF4-FFF2-40B4-BE49-F238E27FC236}">
                  <a16:creationId xmlns:a16="http://schemas.microsoft.com/office/drawing/2014/main" id="{8D491EE4-ADA6-F447-6978-7EA9537D5DB1}"/>
                </a:ext>
              </a:extLst>
            </p:cNvPr>
            <p:cNvSpPr txBox="1"/>
            <p:nvPr/>
          </p:nvSpPr>
          <p:spPr>
            <a:xfrm>
              <a:off x="10091854" y="2523071"/>
              <a:ext cx="1766907" cy="1227283"/>
            </a:xfrm>
            <a:prstGeom prst="rect">
              <a:avLst/>
            </a:prstGeom>
            <a:noFill/>
          </p:spPr>
          <p:txBody>
            <a:bodyPr wrap="square" rtlCol="0">
              <a:spAutoFit/>
            </a:bodyPr>
            <a:lstStyle/>
            <a:p>
              <a:pPr algn="l" defTabSz="1507849"/>
              <a:r>
                <a:rPr lang="en-CA" sz="2200" dirty="0" err="1">
                  <a:latin typeface="Source Sans Pro"/>
                  <a:cs typeface="+mn-cs"/>
                </a:rPr>
                <a:t>Personnes</a:t>
              </a:r>
              <a:r>
                <a:rPr lang="en-CA" sz="2200" dirty="0">
                  <a:latin typeface="Source Sans Pro"/>
                  <a:cs typeface="+mn-cs"/>
                </a:rPr>
                <a:t> </a:t>
              </a:r>
              <a:r>
                <a:rPr lang="en-CA" sz="2200" dirty="0" err="1">
                  <a:latin typeface="Source Sans Pro"/>
                  <a:cs typeface="+mn-cs"/>
                </a:rPr>
                <a:t>blessées</a:t>
              </a:r>
              <a:r>
                <a:rPr lang="en-CA" sz="2200" dirty="0">
                  <a:latin typeface="Source Sans Pro"/>
                  <a:cs typeface="+mn-cs"/>
                </a:rPr>
                <a:t> par </a:t>
              </a:r>
              <a:r>
                <a:rPr lang="en-CA" sz="2200" dirty="0" err="1">
                  <a:latin typeface="Source Sans Pro"/>
                  <a:cs typeface="+mn-cs"/>
                </a:rPr>
                <a:t>une</a:t>
              </a:r>
              <a:r>
                <a:rPr lang="en-CA" sz="2200" dirty="0">
                  <a:latin typeface="Source Sans Pro"/>
                  <a:cs typeface="+mn-cs"/>
                </a:rPr>
                <a:t> </a:t>
              </a:r>
              <a:r>
                <a:rPr lang="en-CA" sz="2200" dirty="0" err="1">
                  <a:latin typeface="Source Sans Pro"/>
                  <a:cs typeface="+mn-cs"/>
                </a:rPr>
                <a:t>arme</a:t>
              </a:r>
              <a:r>
                <a:rPr lang="en-CA" sz="2200" dirty="0">
                  <a:latin typeface="Source Sans Pro"/>
                  <a:cs typeface="+mn-cs"/>
                </a:rPr>
                <a:t> à </a:t>
              </a:r>
              <a:r>
                <a:rPr lang="en-CA" sz="2200" dirty="0" err="1">
                  <a:latin typeface="Source Sans Pro"/>
                  <a:cs typeface="+mn-cs"/>
                </a:rPr>
                <a:t>feu</a:t>
              </a:r>
              <a:r>
                <a:rPr lang="en-CA" sz="2200" dirty="0">
                  <a:latin typeface="Source Sans Pro"/>
                  <a:cs typeface="+mn-cs"/>
                </a:rPr>
                <a:t> </a:t>
              </a:r>
              <a:r>
                <a:rPr lang="en-CA" sz="2200" b="1" dirty="0">
                  <a:latin typeface="Source Sans Pro"/>
                  <a:cs typeface="+mn-cs"/>
                </a:rPr>
                <a:t>en </a:t>
              </a:r>
              <a:r>
                <a:rPr lang="en-CA" sz="2200" b="1" dirty="0" err="1">
                  <a:latin typeface="Source Sans Pro"/>
                  <a:cs typeface="+mn-cs"/>
                </a:rPr>
                <a:t>hausse</a:t>
              </a:r>
              <a:r>
                <a:rPr lang="en-CA" sz="2200" b="1" dirty="0">
                  <a:latin typeface="Source Sans Pro"/>
                  <a:cs typeface="+mn-cs"/>
                </a:rPr>
                <a:t> de 12 % pour </a:t>
              </a:r>
              <a:r>
                <a:rPr lang="en-CA" sz="2200" b="1" dirty="0" err="1">
                  <a:latin typeface="Source Sans Pro"/>
                  <a:cs typeface="+mn-cs"/>
                </a:rPr>
                <a:t>atteindre</a:t>
              </a:r>
              <a:r>
                <a:rPr lang="en-CA" sz="2200" b="1" dirty="0">
                  <a:latin typeface="Source Sans Pro"/>
                  <a:cs typeface="+mn-cs"/>
                </a:rPr>
                <a:t> </a:t>
              </a:r>
              <a:r>
                <a:rPr lang="en-CA" sz="2200" b="1" dirty="0">
                  <a:solidFill>
                    <a:srgbClr val="FF0000"/>
                  </a:solidFill>
                  <a:latin typeface="Source Sans Pro"/>
                  <a:cs typeface="+mn-cs"/>
                </a:rPr>
                <a:t>19</a:t>
              </a:r>
              <a:r>
                <a:rPr lang="en-CA" sz="2200" b="1" dirty="0">
                  <a:latin typeface="Source Sans Pro"/>
                  <a:cs typeface="+mn-cs"/>
                </a:rPr>
                <a:t> </a:t>
              </a:r>
              <a:r>
                <a:rPr lang="en-CA" sz="2200">
                  <a:latin typeface="Source Sans Pro"/>
                  <a:cs typeface="+mn-cs"/>
                </a:rPr>
                <a:t>en </a:t>
              </a:r>
              <a:r>
                <a:rPr lang="en-CA" sz="2600">
                  <a:latin typeface="Source Sans Pro"/>
                  <a:cs typeface="+mn-cs"/>
                </a:rPr>
                <a:t>2024.</a:t>
              </a:r>
              <a:endParaRPr lang="en-CA" sz="2600" dirty="0">
                <a:latin typeface="Source Sans Pro"/>
                <a:cs typeface="+mn-cs"/>
              </a:endParaRPr>
            </a:p>
          </p:txBody>
        </p:sp>
        <p:pic>
          <p:nvPicPr>
            <p:cNvPr id="160" name="Graphic 159">
              <a:extLst>
                <a:ext uri="{FF2B5EF4-FFF2-40B4-BE49-F238E27FC236}">
                  <a16:creationId xmlns:a16="http://schemas.microsoft.com/office/drawing/2014/main" id="{5FF0140D-FB25-5AFF-5268-156693F2228D}"/>
                </a:ext>
              </a:extLst>
            </p:cNvPr>
            <p:cNvPicPr>
              <a:picLocks noChangeAspect="1"/>
            </p:cNvPicPr>
            <p:nvPr/>
          </p:nvPicPr>
          <p:blipFill>
            <a:blip r:embed="rId28" cstate="print">
              <a:extLst>
                <a:ext uri="{96DAC541-7B7A-43D3-8B79-37D633B846F1}">
                  <asvg:svgBlip xmlns:asvg="http://schemas.microsoft.com/office/drawing/2016/SVG/main" r:embed="rId29"/>
                </a:ext>
              </a:extLst>
            </a:blip>
            <a:stretch>
              <a:fillRect/>
            </a:stretch>
          </p:blipFill>
          <p:spPr>
            <a:xfrm>
              <a:off x="9362188" y="2741216"/>
              <a:ext cx="629247" cy="522595"/>
            </a:xfrm>
            <a:prstGeom prst="rect">
              <a:avLst/>
            </a:prstGeom>
          </p:spPr>
        </p:pic>
      </p:grpSp>
      <p:sp>
        <p:nvSpPr>
          <p:cNvPr id="161" name="Rectangle 160">
            <a:extLst>
              <a:ext uri="{FF2B5EF4-FFF2-40B4-BE49-F238E27FC236}">
                <a16:creationId xmlns:a16="http://schemas.microsoft.com/office/drawing/2014/main" id="{FC5B153B-7349-08CB-8F05-CE563754F9D5}"/>
              </a:ext>
            </a:extLst>
          </p:cNvPr>
          <p:cNvSpPr/>
          <p:nvPr>
            <p:custDataLst>
              <p:tags r:id="rId8"/>
            </p:custDataLst>
          </p:nvPr>
        </p:nvSpPr>
        <p:spPr>
          <a:xfrm>
            <a:off x="14788687" y="7458454"/>
            <a:ext cx="4605687" cy="1960289"/>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defTabSz="1507645">
              <a:defRPr/>
            </a:pPr>
            <a:endParaRPr lang="en-CA" sz="2900" dirty="0">
              <a:solidFill>
                <a:prstClr val="white"/>
              </a:solidFill>
              <a:latin typeface="Aptos" panose="02110004020202020204"/>
            </a:endParaRPr>
          </a:p>
        </p:txBody>
      </p:sp>
      <p:sp>
        <p:nvSpPr>
          <p:cNvPr id="162" name="TextBox 161">
            <a:extLst>
              <a:ext uri="{FF2B5EF4-FFF2-40B4-BE49-F238E27FC236}">
                <a16:creationId xmlns:a16="http://schemas.microsoft.com/office/drawing/2014/main" id="{9BB1293B-9876-D2C6-A7DD-EA815B7E8A29}"/>
              </a:ext>
            </a:extLst>
          </p:cNvPr>
          <p:cNvSpPr txBox="1"/>
          <p:nvPr>
            <p:custDataLst>
              <p:tags r:id="rId9"/>
            </p:custDataLst>
          </p:nvPr>
        </p:nvSpPr>
        <p:spPr>
          <a:xfrm>
            <a:off x="14327758" y="7505574"/>
            <a:ext cx="5091781" cy="492424"/>
          </a:xfrm>
          <a:prstGeom prst="rect">
            <a:avLst/>
          </a:prstGeom>
          <a:noFill/>
        </p:spPr>
        <p:txBody>
          <a:bodyPr wrap="square" lIns="91422" tIns="45711" rIns="91422" bIns="45711" rtlCol="0">
            <a:spAutoFit/>
          </a:bodyPr>
          <a:lstStyle/>
          <a:p>
            <a:pPr algn="l" defTabSz="1507849"/>
            <a:r>
              <a:rPr lang="en-CA" sz="2600" b="1" dirty="0" err="1">
                <a:latin typeface="Source Sans Pro"/>
                <a:cs typeface="+mn-cs"/>
              </a:rPr>
              <a:t>Taux</a:t>
            </a:r>
            <a:r>
              <a:rPr lang="en-CA" sz="2600" b="1" dirty="0">
                <a:latin typeface="Source Sans Pro"/>
                <a:cs typeface="+mn-cs"/>
              </a:rPr>
              <a:t> </a:t>
            </a:r>
            <a:r>
              <a:rPr lang="en-CA" sz="2600" b="1" dirty="0" err="1">
                <a:latin typeface="Source Sans Pro"/>
                <a:cs typeface="+mn-cs"/>
              </a:rPr>
              <a:t>d’élucidation</a:t>
            </a:r>
            <a:r>
              <a:rPr lang="en-CA" sz="2600" b="1" dirty="0">
                <a:latin typeface="Source Sans Pro"/>
                <a:cs typeface="+mn-cs"/>
              </a:rPr>
              <a:t> (en %)</a:t>
            </a:r>
          </a:p>
        </p:txBody>
      </p:sp>
      <p:sp>
        <p:nvSpPr>
          <p:cNvPr id="163" name="TextBox 162">
            <a:extLst>
              <a:ext uri="{FF2B5EF4-FFF2-40B4-BE49-F238E27FC236}">
                <a16:creationId xmlns:a16="http://schemas.microsoft.com/office/drawing/2014/main" id="{A63043D6-1453-0351-558B-224561333494}"/>
              </a:ext>
            </a:extLst>
          </p:cNvPr>
          <p:cNvSpPr txBox="1"/>
          <p:nvPr>
            <p:custDataLst>
              <p:tags r:id="rId10"/>
            </p:custDataLst>
          </p:nvPr>
        </p:nvSpPr>
        <p:spPr>
          <a:xfrm>
            <a:off x="16522324" y="8241122"/>
            <a:ext cx="3030326" cy="1260230"/>
          </a:xfrm>
          <a:prstGeom prst="rect">
            <a:avLst/>
          </a:prstGeom>
          <a:noFill/>
        </p:spPr>
        <p:txBody>
          <a:bodyPr wrap="square" lIns="150762" tIns="75381" rIns="150762" bIns="75381" rtlCol="0" anchor="t">
            <a:spAutoFit/>
          </a:bodyPr>
          <a:lstStyle/>
          <a:p>
            <a:pPr algn="l" defTabSz="1507849"/>
            <a:r>
              <a:rPr lang="en-CA" sz="2400" dirty="0" err="1">
                <a:latin typeface="Source Sans Pro"/>
                <a:cs typeface="+mn-cs"/>
              </a:rPr>
              <a:t>Recul</a:t>
            </a:r>
            <a:r>
              <a:rPr lang="en-CA" sz="2400" dirty="0">
                <a:latin typeface="Source Sans Pro"/>
                <a:cs typeface="+mn-cs"/>
              </a:rPr>
              <a:t> de </a:t>
            </a:r>
            <a:r>
              <a:rPr lang="en-CA" sz="2400" b="1" dirty="0">
                <a:latin typeface="Source Sans Pro"/>
                <a:cs typeface="+mn-cs"/>
              </a:rPr>
              <a:t>10 % pour </a:t>
            </a:r>
            <a:r>
              <a:rPr lang="en-CA" sz="2400" b="1" dirty="0" err="1">
                <a:latin typeface="Source Sans Pro"/>
                <a:cs typeface="+mn-cs"/>
              </a:rPr>
              <a:t>atteindre</a:t>
            </a:r>
            <a:r>
              <a:rPr lang="en-CA" sz="2400" b="1" dirty="0">
                <a:latin typeface="Source Sans Pro"/>
                <a:cs typeface="+mn-cs"/>
              </a:rPr>
              <a:t> </a:t>
            </a:r>
            <a:r>
              <a:rPr lang="en-CA" sz="2400" b="1" dirty="0">
                <a:solidFill>
                  <a:srgbClr val="FF0000"/>
                </a:solidFill>
                <a:latin typeface="Source Sans Pro"/>
                <a:cs typeface="+mn-cs"/>
              </a:rPr>
              <a:t>26 % </a:t>
            </a:r>
            <a:r>
              <a:rPr lang="en-CA" sz="2400" dirty="0">
                <a:solidFill>
                  <a:srgbClr val="002845"/>
                </a:solidFill>
                <a:latin typeface="Source Sans Pro"/>
                <a:cs typeface="+mn-cs"/>
              </a:rPr>
              <a:t>en 2024.</a:t>
            </a:r>
          </a:p>
        </p:txBody>
      </p:sp>
      <p:pic>
        <p:nvPicPr>
          <p:cNvPr id="164" name="Graphic 163">
            <a:extLst>
              <a:ext uri="{FF2B5EF4-FFF2-40B4-BE49-F238E27FC236}">
                <a16:creationId xmlns:a16="http://schemas.microsoft.com/office/drawing/2014/main" id="{01E6B00F-1A30-DFE2-D523-A850757D6AB4}"/>
              </a:ext>
            </a:extLst>
          </p:cNvPr>
          <p:cNvPicPr>
            <a:picLocks noChangeAspect="1"/>
          </p:cNvPicPr>
          <p:nvPr>
            <p:custDataLst>
              <p:tags r:id="rId11"/>
            </p:custDataLst>
          </p:nvPr>
        </p:nvPicPr>
        <p:blipFill>
          <a:blip r:embed="rId30" cstate="print">
            <a:extLst>
              <a:ext uri="{96DAC541-7B7A-43D3-8B79-37D633B846F1}">
                <asvg:svgBlip xmlns:asvg="http://schemas.microsoft.com/office/drawing/2016/SVG/main" r:embed="rId31"/>
              </a:ext>
            </a:extLst>
          </a:blip>
          <a:stretch>
            <a:fillRect/>
          </a:stretch>
        </p:blipFill>
        <p:spPr>
          <a:xfrm>
            <a:off x="15131727" y="8209372"/>
            <a:ext cx="1055540" cy="847415"/>
          </a:xfrm>
          <a:prstGeom prst="rect">
            <a:avLst/>
          </a:prstGeom>
        </p:spPr>
      </p:pic>
      <p:sp>
        <p:nvSpPr>
          <p:cNvPr id="165" name="TextBox 164">
            <a:extLst>
              <a:ext uri="{FF2B5EF4-FFF2-40B4-BE49-F238E27FC236}">
                <a16:creationId xmlns:a16="http://schemas.microsoft.com/office/drawing/2014/main" id="{5255643B-2DFD-6978-531C-5D3C6DC9D902}"/>
              </a:ext>
            </a:extLst>
          </p:cNvPr>
          <p:cNvSpPr txBox="1"/>
          <p:nvPr>
            <p:custDataLst>
              <p:tags r:id="rId12"/>
            </p:custDataLst>
          </p:nvPr>
        </p:nvSpPr>
        <p:spPr>
          <a:xfrm>
            <a:off x="1382344" y="2992718"/>
            <a:ext cx="14370384" cy="660066"/>
          </a:xfrm>
          <a:prstGeom prst="rect">
            <a:avLst/>
          </a:prstGeom>
          <a:noFill/>
        </p:spPr>
        <p:txBody>
          <a:bodyPr wrap="square" lIns="150762" tIns="75381" rIns="150762" bIns="75381" rtlCol="0" anchor="t">
            <a:spAutoFit/>
          </a:bodyPr>
          <a:lstStyle/>
          <a:p>
            <a:pPr algn="l" defTabSz="1795059"/>
            <a:r>
              <a:rPr lang="en-CA" sz="2700" dirty="0">
                <a:latin typeface="Source Sans Pro"/>
                <a:cs typeface="+mn-cs"/>
              </a:rPr>
              <a:t>Crimes </a:t>
            </a:r>
            <a:r>
              <a:rPr lang="en-CA" sz="2700" dirty="0" err="1">
                <a:latin typeface="Source Sans Pro"/>
                <a:cs typeface="+mn-cs"/>
              </a:rPr>
              <a:t>violents</a:t>
            </a:r>
            <a:r>
              <a:rPr lang="en-CA" sz="2700" dirty="0">
                <a:latin typeface="Source Sans Pro"/>
                <a:cs typeface="+mn-cs"/>
              </a:rPr>
              <a:t> : en </a:t>
            </a:r>
            <a:r>
              <a:rPr lang="en-CA" sz="2700" dirty="0" err="1">
                <a:latin typeface="Source Sans Pro"/>
                <a:cs typeface="+mn-cs"/>
              </a:rPr>
              <a:t>hausse</a:t>
            </a:r>
            <a:r>
              <a:rPr lang="en-CA" sz="2700" dirty="0">
                <a:latin typeface="Source Sans Pro"/>
                <a:cs typeface="+mn-cs"/>
              </a:rPr>
              <a:t> de </a:t>
            </a:r>
            <a:r>
              <a:rPr lang="en-CA" sz="2700" dirty="0">
                <a:solidFill>
                  <a:srgbClr val="FF0000"/>
                </a:solidFill>
                <a:latin typeface="Source Sans Pro"/>
                <a:cs typeface="+mn-cs"/>
              </a:rPr>
              <a:t>58 %</a:t>
            </a:r>
            <a:r>
              <a:rPr lang="en-CA" sz="2700" dirty="0">
                <a:latin typeface="Source Sans Pro"/>
                <a:cs typeface="+mn-cs"/>
              </a:rPr>
              <a:t> pour </a:t>
            </a:r>
            <a:r>
              <a:rPr lang="en-CA" sz="2700" dirty="0" err="1">
                <a:latin typeface="Source Sans Pro"/>
                <a:cs typeface="+mn-cs"/>
              </a:rPr>
              <a:t>atteindre</a:t>
            </a:r>
            <a:r>
              <a:rPr lang="en-CA" sz="2700" dirty="0">
                <a:latin typeface="Source Sans Pro"/>
                <a:cs typeface="+mn-cs"/>
              </a:rPr>
              <a:t> 8 200 infractions</a:t>
            </a:r>
            <a:r>
              <a:rPr lang="en-CA" sz="3300" dirty="0">
                <a:latin typeface="Source Sans Pro"/>
                <a:cs typeface="+mn-cs"/>
              </a:rPr>
              <a:t>.</a:t>
            </a:r>
          </a:p>
        </p:txBody>
      </p:sp>
      <p:sp>
        <p:nvSpPr>
          <p:cNvPr id="166" name="TextBox 165">
            <a:extLst>
              <a:ext uri="{FF2B5EF4-FFF2-40B4-BE49-F238E27FC236}">
                <a16:creationId xmlns:a16="http://schemas.microsoft.com/office/drawing/2014/main" id="{D15793A4-DDA6-FC84-1179-2A9FA35AF91C}"/>
              </a:ext>
            </a:extLst>
          </p:cNvPr>
          <p:cNvSpPr txBox="1"/>
          <p:nvPr>
            <p:custDataLst>
              <p:tags r:id="rId13"/>
            </p:custDataLst>
          </p:nvPr>
        </p:nvSpPr>
        <p:spPr>
          <a:xfrm>
            <a:off x="1382344" y="6252378"/>
            <a:ext cx="10409322" cy="1075564"/>
          </a:xfrm>
          <a:prstGeom prst="rect">
            <a:avLst/>
          </a:prstGeom>
          <a:noFill/>
        </p:spPr>
        <p:txBody>
          <a:bodyPr wrap="square" lIns="150762" tIns="75381" rIns="150762" bIns="75381" rtlCol="0" anchor="t">
            <a:spAutoFit/>
          </a:bodyPr>
          <a:lstStyle/>
          <a:p>
            <a:pPr algn="l" defTabSz="1795059"/>
            <a:r>
              <a:rPr lang="en-CA" sz="2700" dirty="0">
                <a:latin typeface="Source Sans Pro"/>
                <a:cs typeface="+mn-cs"/>
              </a:rPr>
              <a:t>Crimes </a:t>
            </a:r>
            <a:r>
              <a:rPr lang="en-CA" sz="2700" dirty="0" err="1">
                <a:latin typeface="Source Sans Pro"/>
                <a:cs typeface="+mn-cs"/>
              </a:rPr>
              <a:t>contre</a:t>
            </a:r>
            <a:r>
              <a:rPr lang="en-CA" sz="2700" dirty="0">
                <a:latin typeface="Source Sans Pro"/>
                <a:cs typeface="+mn-cs"/>
              </a:rPr>
              <a:t> les </a:t>
            </a:r>
            <a:r>
              <a:rPr lang="en-CA" sz="2700" dirty="0" err="1">
                <a:latin typeface="Source Sans Pro"/>
                <a:cs typeface="+mn-cs"/>
              </a:rPr>
              <a:t>biens</a:t>
            </a:r>
            <a:r>
              <a:rPr lang="en-CA" sz="2700" dirty="0">
                <a:latin typeface="Source Sans Pro"/>
                <a:cs typeface="+mn-cs"/>
              </a:rPr>
              <a:t> : en </a:t>
            </a:r>
            <a:r>
              <a:rPr lang="en-CA" sz="2700" dirty="0" err="1">
                <a:latin typeface="Source Sans Pro"/>
                <a:cs typeface="+mn-cs"/>
              </a:rPr>
              <a:t>hausse</a:t>
            </a:r>
            <a:r>
              <a:rPr lang="en-CA" sz="2700" dirty="0">
                <a:latin typeface="Source Sans Pro"/>
                <a:cs typeface="+mn-cs"/>
              </a:rPr>
              <a:t> de </a:t>
            </a:r>
            <a:r>
              <a:rPr lang="en-CA" sz="2700" dirty="0">
                <a:solidFill>
                  <a:srgbClr val="FF0000"/>
                </a:solidFill>
                <a:latin typeface="Source Sans Pro"/>
                <a:cs typeface="+mn-cs"/>
              </a:rPr>
              <a:t>64 %</a:t>
            </a:r>
            <a:r>
              <a:rPr lang="en-CA" sz="2700" dirty="0">
                <a:latin typeface="Source Sans Pro"/>
                <a:cs typeface="+mn-cs"/>
              </a:rPr>
              <a:t> pour </a:t>
            </a:r>
            <a:r>
              <a:rPr lang="en-CA" sz="2700" dirty="0" err="1">
                <a:latin typeface="Source Sans Pro"/>
                <a:cs typeface="+mn-cs"/>
              </a:rPr>
              <a:t>atteindre</a:t>
            </a:r>
            <a:r>
              <a:rPr lang="en-CA" sz="2700" dirty="0">
                <a:latin typeface="Source Sans Pro"/>
                <a:cs typeface="+mn-cs"/>
              </a:rPr>
              <a:t> 35 800 infractions</a:t>
            </a:r>
            <a:r>
              <a:rPr lang="en-CA" sz="3300" dirty="0">
                <a:latin typeface="Source Sans Pro"/>
                <a:cs typeface="+mn-cs"/>
              </a:rPr>
              <a:t>.</a:t>
            </a:r>
          </a:p>
        </p:txBody>
      </p:sp>
      <p:grpSp>
        <p:nvGrpSpPr>
          <p:cNvPr id="11" name="Group 166">
            <a:extLst>
              <a:ext uri="{FF2B5EF4-FFF2-40B4-BE49-F238E27FC236}">
                <a16:creationId xmlns:a16="http://schemas.microsoft.com/office/drawing/2014/main" id="{5260B055-ECE9-D2A3-28B0-DE2093EDBDA5}"/>
              </a:ext>
            </a:extLst>
          </p:cNvPr>
          <p:cNvGrpSpPr/>
          <p:nvPr>
            <p:custDataLst>
              <p:tags r:id="rId14"/>
            </p:custDataLst>
          </p:nvPr>
        </p:nvGrpSpPr>
        <p:grpSpPr>
          <a:xfrm>
            <a:off x="5302941" y="3659870"/>
            <a:ext cx="2849942" cy="2551848"/>
            <a:chOff x="3215655" y="2219348"/>
            <a:chExt cx="1728208" cy="1547443"/>
          </a:xfrm>
        </p:grpSpPr>
        <p:sp>
          <p:nvSpPr>
            <p:cNvPr id="168" name="Rectangle 167">
              <a:extLst>
                <a:ext uri="{FF2B5EF4-FFF2-40B4-BE49-F238E27FC236}">
                  <a16:creationId xmlns:a16="http://schemas.microsoft.com/office/drawing/2014/main" id="{C6C4B687-76A5-FE5A-6A25-F537B2F36CA5}"/>
                </a:ext>
              </a:extLst>
            </p:cNvPr>
            <p:cNvSpPr/>
            <p:nvPr/>
          </p:nvSpPr>
          <p:spPr>
            <a:xfrm>
              <a:off x="3378527" y="2578071"/>
              <a:ext cx="1383436" cy="1188720"/>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69" name="TextBox 168">
              <a:extLst>
                <a:ext uri="{FF2B5EF4-FFF2-40B4-BE49-F238E27FC236}">
                  <a16:creationId xmlns:a16="http://schemas.microsoft.com/office/drawing/2014/main" id="{385B8CD0-B063-5A51-F6DC-855834DF6245}"/>
                </a:ext>
              </a:extLst>
            </p:cNvPr>
            <p:cNvSpPr txBox="1"/>
            <p:nvPr/>
          </p:nvSpPr>
          <p:spPr>
            <a:xfrm>
              <a:off x="3303703" y="2219348"/>
              <a:ext cx="1581858" cy="503917"/>
            </a:xfrm>
            <a:prstGeom prst="rect">
              <a:avLst/>
            </a:prstGeom>
            <a:noFill/>
          </p:spPr>
          <p:txBody>
            <a:bodyPr wrap="square">
              <a:spAutoFit/>
            </a:bodyPr>
            <a:lstStyle/>
            <a:p>
              <a:pPr algn="ctr" defTabSz="1507849"/>
              <a:r>
                <a:rPr lang="en-CA" sz="2400" b="1" dirty="0" err="1">
                  <a:latin typeface="Source Sans Pro"/>
                  <a:cs typeface="+mn-cs"/>
                </a:rPr>
                <a:t>Proférer</a:t>
              </a:r>
              <a:r>
                <a:rPr lang="en-CA" sz="2400" b="1" dirty="0">
                  <a:latin typeface="Source Sans Pro"/>
                  <a:cs typeface="+mn-cs"/>
                </a:rPr>
                <a:t> des menaces</a:t>
              </a:r>
            </a:p>
          </p:txBody>
        </p:sp>
        <p:sp>
          <p:nvSpPr>
            <p:cNvPr id="170" name="TextBox 169">
              <a:extLst>
                <a:ext uri="{FF2B5EF4-FFF2-40B4-BE49-F238E27FC236}">
                  <a16:creationId xmlns:a16="http://schemas.microsoft.com/office/drawing/2014/main" id="{766F1774-5419-202D-4A5C-8DB824D64C15}"/>
                </a:ext>
              </a:extLst>
            </p:cNvPr>
            <p:cNvSpPr txBox="1"/>
            <p:nvPr/>
          </p:nvSpPr>
          <p:spPr>
            <a:xfrm>
              <a:off x="3215655" y="3429675"/>
              <a:ext cx="1728208" cy="298618"/>
            </a:xfrm>
            <a:prstGeom prst="rect">
              <a:avLst/>
            </a:prstGeom>
            <a:noFill/>
          </p:spPr>
          <p:txBody>
            <a:bodyPr wrap="square">
              <a:spAutoFit/>
            </a:bodyPr>
            <a:lstStyle/>
            <a:p>
              <a:pPr algn="ctr" defTabSz="1795059"/>
              <a:r>
                <a:rPr lang="en-CA" sz="2600" b="1" dirty="0">
                  <a:solidFill>
                    <a:srgbClr val="000000"/>
                  </a:solidFill>
                  <a:latin typeface="Source Sans Pro"/>
                  <a:cs typeface="+mn-cs"/>
                </a:rPr>
                <a:t>2024 : 1 200</a:t>
              </a:r>
              <a:r>
                <a:rPr lang="en-CA" sz="2600" b="1" dirty="0">
                  <a:latin typeface="Source Sans Pro"/>
                  <a:cs typeface="+mn-cs"/>
                </a:rPr>
                <a:t> </a:t>
              </a:r>
            </a:p>
          </p:txBody>
        </p:sp>
        <p:grpSp>
          <p:nvGrpSpPr>
            <p:cNvPr id="12" name="Group 170">
              <a:extLst>
                <a:ext uri="{FF2B5EF4-FFF2-40B4-BE49-F238E27FC236}">
                  <a16:creationId xmlns:a16="http://schemas.microsoft.com/office/drawing/2014/main" id="{775FB707-FB9F-816D-73D4-49D68873AFCF}"/>
                </a:ext>
              </a:extLst>
            </p:cNvPr>
            <p:cNvGrpSpPr/>
            <p:nvPr/>
          </p:nvGrpSpPr>
          <p:grpSpPr>
            <a:xfrm>
              <a:off x="3785235" y="2541928"/>
              <a:ext cx="966604" cy="334960"/>
              <a:chOff x="2377759" y="2028458"/>
              <a:chExt cx="966604" cy="334960"/>
            </a:xfrm>
          </p:grpSpPr>
          <p:sp>
            <p:nvSpPr>
              <p:cNvPr id="173" name="Isosceles Triangle 172">
                <a:extLst>
                  <a:ext uri="{FF2B5EF4-FFF2-40B4-BE49-F238E27FC236}">
                    <a16:creationId xmlns:a16="http://schemas.microsoft.com/office/drawing/2014/main" id="{DF3526D7-83E9-1AE8-3A59-554AE08A2FF7}"/>
                  </a:ext>
                </a:extLst>
              </p:cNvPr>
              <p:cNvSpPr/>
              <p:nvPr/>
            </p:nvSpPr>
            <p:spPr>
              <a:xfrm>
                <a:off x="2377759" y="2154643"/>
                <a:ext cx="133731" cy="115285"/>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74" name="TextBox 173">
                <a:extLst>
                  <a:ext uri="{FF2B5EF4-FFF2-40B4-BE49-F238E27FC236}">
                    <a16:creationId xmlns:a16="http://schemas.microsoft.com/office/drawing/2014/main" id="{3F837CFC-1B47-B25C-B52A-90AC92D51D36}"/>
                  </a:ext>
                </a:extLst>
              </p:cNvPr>
              <p:cNvSpPr txBox="1"/>
              <p:nvPr/>
            </p:nvSpPr>
            <p:spPr>
              <a:xfrm>
                <a:off x="2454476" y="2028458"/>
                <a:ext cx="889887" cy="334960"/>
              </a:xfrm>
              <a:prstGeom prst="rect">
                <a:avLst/>
              </a:prstGeom>
              <a:noFill/>
            </p:spPr>
            <p:txBody>
              <a:bodyPr wrap="square" lIns="150791" tIns="75396" rIns="150791" bIns="75396" anchor="t">
                <a:spAutoFit/>
              </a:bodyPr>
              <a:lstStyle/>
              <a:p>
                <a:pPr algn="l" defTabSz="1507849"/>
                <a:r>
                  <a:rPr lang="en-CA" sz="2600" dirty="0">
                    <a:solidFill>
                      <a:srgbClr val="FF0000"/>
                    </a:solidFill>
                    <a:latin typeface="Source Sans Pro"/>
                    <a:cs typeface="+mn-cs"/>
                  </a:rPr>
                  <a:t>167 % </a:t>
                </a:r>
              </a:p>
            </p:txBody>
          </p:sp>
        </p:grpSp>
        <p:pic>
          <p:nvPicPr>
            <p:cNvPr id="172" name="Picture 4">
              <a:extLst>
                <a:ext uri="{FF2B5EF4-FFF2-40B4-BE49-F238E27FC236}">
                  <a16:creationId xmlns:a16="http://schemas.microsoft.com/office/drawing/2014/main" id="{98F9EDA1-BD88-D27B-9B3E-6E72687BEB81}"/>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824649" y="2932531"/>
              <a:ext cx="466247" cy="4662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74">
            <a:extLst>
              <a:ext uri="{FF2B5EF4-FFF2-40B4-BE49-F238E27FC236}">
                <a16:creationId xmlns:a16="http://schemas.microsoft.com/office/drawing/2014/main" id="{BE775CA9-65A8-1554-9090-8D9F15CE0871}"/>
              </a:ext>
            </a:extLst>
          </p:cNvPr>
          <p:cNvGrpSpPr/>
          <p:nvPr>
            <p:custDataLst>
              <p:tags r:id="rId15"/>
            </p:custDataLst>
          </p:nvPr>
        </p:nvGrpSpPr>
        <p:grpSpPr>
          <a:xfrm>
            <a:off x="8484999" y="3659870"/>
            <a:ext cx="2608601" cy="2551848"/>
            <a:chOff x="5145257" y="2219348"/>
            <a:chExt cx="1581858" cy="1547443"/>
          </a:xfrm>
        </p:grpSpPr>
        <p:sp>
          <p:nvSpPr>
            <p:cNvPr id="176" name="Rectangle 175">
              <a:extLst>
                <a:ext uri="{FF2B5EF4-FFF2-40B4-BE49-F238E27FC236}">
                  <a16:creationId xmlns:a16="http://schemas.microsoft.com/office/drawing/2014/main" id="{792A339C-1BC4-E1BE-3F55-68E0843414BD}"/>
                </a:ext>
              </a:extLst>
            </p:cNvPr>
            <p:cNvSpPr/>
            <p:nvPr/>
          </p:nvSpPr>
          <p:spPr>
            <a:xfrm>
              <a:off x="5220081" y="2578071"/>
              <a:ext cx="1383436" cy="1188720"/>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77" name="TextBox 176">
              <a:extLst>
                <a:ext uri="{FF2B5EF4-FFF2-40B4-BE49-F238E27FC236}">
                  <a16:creationId xmlns:a16="http://schemas.microsoft.com/office/drawing/2014/main" id="{74049859-5669-8A6F-C96F-90350AF7D141}"/>
                </a:ext>
              </a:extLst>
            </p:cNvPr>
            <p:cNvSpPr txBox="1"/>
            <p:nvPr/>
          </p:nvSpPr>
          <p:spPr>
            <a:xfrm>
              <a:off x="5145257" y="2219348"/>
              <a:ext cx="1581858" cy="503917"/>
            </a:xfrm>
            <a:prstGeom prst="rect">
              <a:avLst/>
            </a:prstGeom>
            <a:noFill/>
          </p:spPr>
          <p:txBody>
            <a:bodyPr wrap="square">
              <a:spAutoFit/>
            </a:bodyPr>
            <a:lstStyle/>
            <a:p>
              <a:pPr algn="ctr" defTabSz="1507849"/>
              <a:r>
                <a:rPr lang="en-CA" sz="2400" b="1" dirty="0">
                  <a:latin typeface="Source Sans Pro"/>
                  <a:cs typeface="+mn-cs"/>
                </a:rPr>
                <a:t>Violence </a:t>
              </a:r>
              <a:r>
                <a:rPr lang="en-CA" sz="2400" b="1" dirty="0" err="1">
                  <a:latin typeface="Source Sans Pro"/>
                  <a:cs typeface="+mn-cs"/>
                </a:rPr>
                <a:t>sexuelle</a:t>
              </a:r>
              <a:endParaRPr lang="en-CA" sz="2400" b="1" dirty="0">
                <a:latin typeface="Source Sans Pro"/>
                <a:cs typeface="+mn-cs"/>
              </a:endParaRPr>
            </a:p>
          </p:txBody>
        </p:sp>
        <p:sp>
          <p:nvSpPr>
            <p:cNvPr id="178" name="TextBox 177">
              <a:extLst>
                <a:ext uri="{FF2B5EF4-FFF2-40B4-BE49-F238E27FC236}">
                  <a16:creationId xmlns:a16="http://schemas.microsoft.com/office/drawing/2014/main" id="{2FE97779-F46F-802F-8602-628C4D23A1FA}"/>
                </a:ext>
              </a:extLst>
            </p:cNvPr>
            <p:cNvSpPr txBox="1"/>
            <p:nvPr/>
          </p:nvSpPr>
          <p:spPr>
            <a:xfrm>
              <a:off x="5219215" y="3429675"/>
              <a:ext cx="1383436" cy="298618"/>
            </a:xfrm>
            <a:prstGeom prst="rect">
              <a:avLst/>
            </a:prstGeom>
            <a:noFill/>
          </p:spPr>
          <p:txBody>
            <a:bodyPr wrap="square">
              <a:spAutoFit/>
            </a:bodyPr>
            <a:lstStyle/>
            <a:p>
              <a:pPr algn="ctr" defTabSz="1795059"/>
              <a:r>
                <a:rPr lang="en-CA" sz="2600" b="1" dirty="0">
                  <a:solidFill>
                    <a:srgbClr val="000000"/>
                  </a:solidFill>
                  <a:latin typeface="Source Sans Pro"/>
                  <a:cs typeface="+mn-cs"/>
                </a:rPr>
                <a:t>2024 : 900</a:t>
              </a:r>
              <a:r>
                <a:rPr lang="en-CA" sz="2600" b="1" dirty="0">
                  <a:latin typeface="Source Sans Pro"/>
                  <a:cs typeface="+mn-cs"/>
                </a:rPr>
                <a:t> </a:t>
              </a:r>
            </a:p>
          </p:txBody>
        </p:sp>
        <p:grpSp>
          <p:nvGrpSpPr>
            <p:cNvPr id="14" name="Group 178">
              <a:extLst>
                <a:ext uri="{FF2B5EF4-FFF2-40B4-BE49-F238E27FC236}">
                  <a16:creationId xmlns:a16="http://schemas.microsoft.com/office/drawing/2014/main" id="{75C27A97-0422-2082-F50B-769662495CEA}"/>
                </a:ext>
              </a:extLst>
            </p:cNvPr>
            <p:cNvGrpSpPr/>
            <p:nvPr/>
          </p:nvGrpSpPr>
          <p:grpSpPr>
            <a:xfrm>
              <a:off x="5608189" y="2548646"/>
              <a:ext cx="1063880" cy="334960"/>
              <a:chOff x="2417173" y="2028458"/>
              <a:chExt cx="1063880" cy="334960"/>
            </a:xfrm>
          </p:grpSpPr>
          <p:sp>
            <p:nvSpPr>
              <p:cNvPr id="181" name="Isosceles Triangle 180">
                <a:extLst>
                  <a:ext uri="{FF2B5EF4-FFF2-40B4-BE49-F238E27FC236}">
                    <a16:creationId xmlns:a16="http://schemas.microsoft.com/office/drawing/2014/main" id="{25B37C57-4A93-6A9E-E645-3189B0226CBF}"/>
                  </a:ext>
                </a:extLst>
              </p:cNvPr>
              <p:cNvSpPr/>
              <p:nvPr/>
            </p:nvSpPr>
            <p:spPr>
              <a:xfrm>
                <a:off x="2417173" y="2154643"/>
                <a:ext cx="133731" cy="115285"/>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srgbClr val="FF0000"/>
                  </a:solidFill>
                  <a:latin typeface="Aptos" panose="02110004020202020204"/>
                </a:endParaRPr>
              </a:p>
            </p:txBody>
          </p:sp>
          <p:sp>
            <p:nvSpPr>
              <p:cNvPr id="182" name="TextBox 181">
                <a:extLst>
                  <a:ext uri="{FF2B5EF4-FFF2-40B4-BE49-F238E27FC236}">
                    <a16:creationId xmlns:a16="http://schemas.microsoft.com/office/drawing/2014/main" id="{61C2A48F-C464-ACFD-89AA-D316C2EDDF25}"/>
                  </a:ext>
                </a:extLst>
              </p:cNvPr>
              <p:cNvSpPr txBox="1"/>
              <p:nvPr/>
            </p:nvSpPr>
            <p:spPr>
              <a:xfrm>
                <a:off x="2493890" y="2028458"/>
                <a:ext cx="987163" cy="334960"/>
              </a:xfrm>
              <a:prstGeom prst="rect">
                <a:avLst/>
              </a:prstGeom>
              <a:noFill/>
            </p:spPr>
            <p:txBody>
              <a:bodyPr wrap="square" lIns="150791" tIns="75396" rIns="150791" bIns="75396" anchor="t">
                <a:spAutoFit/>
              </a:bodyPr>
              <a:lstStyle/>
              <a:p>
                <a:pPr algn="l" defTabSz="1507849"/>
                <a:r>
                  <a:rPr lang="en-CA" sz="2600" dirty="0">
                    <a:solidFill>
                      <a:srgbClr val="FF0000"/>
                    </a:solidFill>
                    <a:latin typeface="Source Sans Pro"/>
                    <a:cs typeface="+mn-cs"/>
                  </a:rPr>
                  <a:t>45 % </a:t>
                </a:r>
              </a:p>
            </p:txBody>
          </p:sp>
        </p:grpSp>
        <p:pic>
          <p:nvPicPr>
            <p:cNvPr id="180" name="Picture 6">
              <a:extLst>
                <a:ext uri="{FF2B5EF4-FFF2-40B4-BE49-F238E27FC236}">
                  <a16:creationId xmlns:a16="http://schemas.microsoft.com/office/drawing/2014/main" id="{C794A37C-DFF8-A7FC-1C70-97B701C47103}"/>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635163" y="2889018"/>
              <a:ext cx="553272" cy="5532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82">
            <a:extLst>
              <a:ext uri="{FF2B5EF4-FFF2-40B4-BE49-F238E27FC236}">
                <a16:creationId xmlns:a16="http://schemas.microsoft.com/office/drawing/2014/main" id="{53C05CFD-8375-BD89-6120-A4FA07D24C58}"/>
              </a:ext>
            </a:extLst>
          </p:cNvPr>
          <p:cNvGrpSpPr/>
          <p:nvPr>
            <p:custDataLst>
              <p:tags r:id="rId16"/>
            </p:custDataLst>
          </p:nvPr>
        </p:nvGrpSpPr>
        <p:grpSpPr>
          <a:xfrm>
            <a:off x="5555453" y="7206747"/>
            <a:ext cx="2755761" cy="2545654"/>
            <a:chOff x="3377060" y="4271117"/>
            <a:chExt cx="1671095" cy="1543687"/>
          </a:xfrm>
        </p:grpSpPr>
        <p:sp>
          <p:nvSpPr>
            <p:cNvPr id="184" name="Rectangle 183">
              <a:extLst>
                <a:ext uri="{FF2B5EF4-FFF2-40B4-BE49-F238E27FC236}">
                  <a16:creationId xmlns:a16="http://schemas.microsoft.com/office/drawing/2014/main" id="{8B0AF71C-A6E4-2B73-4527-070624F1E854}"/>
                </a:ext>
              </a:extLst>
            </p:cNvPr>
            <p:cNvSpPr/>
            <p:nvPr/>
          </p:nvSpPr>
          <p:spPr>
            <a:xfrm>
              <a:off x="3415960" y="4626084"/>
              <a:ext cx="1383435" cy="1188720"/>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185" name="TextBox 184">
              <a:extLst>
                <a:ext uri="{FF2B5EF4-FFF2-40B4-BE49-F238E27FC236}">
                  <a16:creationId xmlns:a16="http://schemas.microsoft.com/office/drawing/2014/main" id="{D71EFEC6-6548-74B8-646A-B43C4967CC6E}"/>
                </a:ext>
              </a:extLst>
            </p:cNvPr>
            <p:cNvSpPr txBox="1"/>
            <p:nvPr/>
          </p:nvSpPr>
          <p:spPr>
            <a:xfrm>
              <a:off x="3377060" y="4271117"/>
              <a:ext cx="1383436" cy="279954"/>
            </a:xfrm>
            <a:prstGeom prst="rect">
              <a:avLst/>
            </a:prstGeom>
            <a:noFill/>
          </p:spPr>
          <p:txBody>
            <a:bodyPr wrap="square">
              <a:spAutoFit/>
            </a:bodyPr>
            <a:lstStyle/>
            <a:p>
              <a:pPr algn="ctr" defTabSz="1507849"/>
              <a:r>
                <a:rPr lang="en-CA" sz="2400" b="1" dirty="0" err="1">
                  <a:latin typeface="Source Sans Pro"/>
                  <a:cs typeface="+mn-cs"/>
                </a:rPr>
                <a:t>Méfaits</a:t>
              </a:r>
              <a:endParaRPr lang="en-CA" sz="2400" b="1" dirty="0">
                <a:latin typeface="Source Sans Pro"/>
                <a:cs typeface="+mn-cs"/>
              </a:endParaRPr>
            </a:p>
          </p:txBody>
        </p:sp>
        <p:sp>
          <p:nvSpPr>
            <p:cNvPr id="186" name="TextBox 185">
              <a:extLst>
                <a:ext uri="{FF2B5EF4-FFF2-40B4-BE49-F238E27FC236}">
                  <a16:creationId xmlns:a16="http://schemas.microsoft.com/office/drawing/2014/main" id="{340BE994-31DC-F7FB-EDB4-B662D2FFC85A}"/>
                </a:ext>
              </a:extLst>
            </p:cNvPr>
            <p:cNvSpPr txBox="1"/>
            <p:nvPr/>
          </p:nvSpPr>
          <p:spPr>
            <a:xfrm>
              <a:off x="3414415" y="5512629"/>
              <a:ext cx="1633740" cy="298618"/>
            </a:xfrm>
            <a:prstGeom prst="rect">
              <a:avLst/>
            </a:prstGeom>
            <a:noFill/>
          </p:spPr>
          <p:txBody>
            <a:bodyPr wrap="square">
              <a:spAutoFit/>
            </a:bodyPr>
            <a:lstStyle/>
            <a:p>
              <a:pPr algn="l" defTabSz="1795059"/>
              <a:r>
                <a:rPr lang="en-CA" sz="2600" b="1" dirty="0">
                  <a:solidFill>
                    <a:srgbClr val="000000"/>
                  </a:solidFill>
                  <a:latin typeface="Source Sans Pro"/>
                  <a:cs typeface="+mn-cs"/>
                </a:rPr>
                <a:t>2024 : 3 400</a:t>
              </a:r>
              <a:r>
                <a:rPr lang="en-CA" sz="2600" b="1" dirty="0">
                  <a:latin typeface="Source Sans Pro"/>
                  <a:cs typeface="+mn-cs"/>
                </a:rPr>
                <a:t> </a:t>
              </a:r>
            </a:p>
          </p:txBody>
        </p:sp>
        <p:sp>
          <p:nvSpPr>
            <p:cNvPr id="187" name="TextBox 186">
              <a:extLst>
                <a:ext uri="{FF2B5EF4-FFF2-40B4-BE49-F238E27FC236}">
                  <a16:creationId xmlns:a16="http://schemas.microsoft.com/office/drawing/2014/main" id="{567992FB-F8E3-1F2B-F085-4DEE3DE6F94B}"/>
                </a:ext>
              </a:extLst>
            </p:cNvPr>
            <p:cNvSpPr txBox="1"/>
            <p:nvPr/>
          </p:nvSpPr>
          <p:spPr>
            <a:xfrm>
              <a:off x="3892927" y="4638517"/>
              <a:ext cx="963205" cy="334960"/>
            </a:xfrm>
            <a:prstGeom prst="rect">
              <a:avLst/>
            </a:prstGeom>
            <a:noFill/>
          </p:spPr>
          <p:txBody>
            <a:bodyPr wrap="square" lIns="150791" tIns="75396" rIns="150791" bIns="75396" anchor="t">
              <a:spAutoFit/>
            </a:bodyPr>
            <a:lstStyle/>
            <a:p>
              <a:pPr algn="l" defTabSz="1507849"/>
              <a:r>
                <a:rPr lang="en-CA" sz="2600" dirty="0">
                  <a:solidFill>
                    <a:srgbClr val="00B398"/>
                  </a:solidFill>
                  <a:latin typeface="Source Sans Pro"/>
                  <a:cs typeface="+mn-cs"/>
                </a:rPr>
                <a:t>13 % </a:t>
              </a:r>
            </a:p>
          </p:txBody>
        </p:sp>
        <p:pic>
          <p:nvPicPr>
            <p:cNvPr id="188" name="Picture 8">
              <a:extLst>
                <a:ext uri="{FF2B5EF4-FFF2-40B4-BE49-F238E27FC236}">
                  <a16:creationId xmlns:a16="http://schemas.microsoft.com/office/drawing/2014/main" id="{8D7BD278-45B6-A65F-4A59-8323088A0845}"/>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831187" y="4978214"/>
              <a:ext cx="475182" cy="475182"/>
            </a:xfrm>
            <a:prstGeom prst="rect">
              <a:avLst/>
            </a:prstGeom>
            <a:noFill/>
            <a:extLst>
              <a:ext uri="{909E8E84-426E-40DD-AFC4-6F175D3DCCD1}">
                <a14:hiddenFill xmlns:a14="http://schemas.microsoft.com/office/drawing/2010/main">
                  <a:solidFill>
                    <a:srgbClr val="FFFFFF"/>
                  </a:solidFill>
                </a14:hiddenFill>
              </a:ext>
            </a:extLst>
          </p:spPr>
        </p:pic>
      </p:grpSp>
      <p:sp>
        <p:nvSpPr>
          <p:cNvPr id="189" name="Isosceles Triangle 188">
            <a:extLst>
              <a:ext uri="{FF2B5EF4-FFF2-40B4-BE49-F238E27FC236}">
                <a16:creationId xmlns:a16="http://schemas.microsoft.com/office/drawing/2014/main" id="{4B06D61E-FCFF-012D-0E3C-F0ADE9095D01}"/>
              </a:ext>
            </a:extLst>
          </p:cNvPr>
          <p:cNvSpPr/>
          <p:nvPr>
            <p:custDataLst>
              <p:tags r:id="rId17"/>
            </p:custDataLst>
          </p:nvPr>
        </p:nvSpPr>
        <p:spPr>
          <a:xfrm flipV="1">
            <a:off x="6234266" y="7996824"/>
            <a:ext cx="202787" cy="169114"/>
          </a:xfrm>
          <a:prstGeom prst="triangle">
            <a:avLst/>
          </a:prstGeom>
          <a:solidFill>
            <a:srgbClr val="00B398"/>
          </a:solidFill>
          <a:ln>
            <a:solidFill>
              <a:srgbClr val="00B398"/>
            </a:solidFill>
          </a:ln>
        </p:spPr>
        <p:style>
          <a:lnRef idx="2">
            <a:schemeClr val="dk1">
              <a:shade val="15000"/>
            </a:schemeClr>
          </a:lnRef>
          <a:fillRef idx="1">
            <a:schemeClr val="dk1"/>
          </a:fillRef>
          <a:effectRef idx="0">
            <a:schemeClr val="dk1"/>
          </a:effectRef>
          <a:fontRef idx="minor">
            <a:schemeClr val="lt1"/>
          </a:fontRef>
        </p:style>
        <p:txBody>
          <a:bodyPr lIns="91422" tIns="45711" rIns="91422" bIns="45711" rtlCol="0" anchor="ctr"/>
          <a:lstStyle/>
          <a:p>
            <a:pPr algn="ctr" defTabSz="1507645">
              <a:defRPr/>
            </a:pPr>
            <a:endParaRPr lang="en-CA" sz="2900" dirty="0">
              <a:solidFill>
                <a:srgbClr val="FF0000"/>
              </a:solidFill>
              <a:latin typeface="Aptos" panose="02110004020202020204"/>
            </a:endParaRPr>
          </a:p>
        </p:txBody>
      </p:sp>
      <p:sp>
        <p:nvSpPr>
          <p:cNvPr id="190" name="TextBox 189">
            <a:extLst>
              <a:ext uri="{FF2B5EF4-FFF2-40B4-BE49-F238E27FC236}">
                <a16:creationId xmlns:a16="http://schemas.microsoft.com/office/drawing/2014/main" id="{C96946B2-D6B4-8A71-BC0C-7ED87392F2F5}"/>
              </a:ext>
            </a:extLst>
          </p:cNvPr>
          <p:cNvSpPr txBox="1"/>
          <p:nvPr>
            <p:custDataLst>
              <p:tags r:id="rId18"/>
            </p:custDataLst>
          </p:nvPr>
        </p:nvSpPr>
        <p:spPr>
          <a:xfrm>
            <a:off x="1382343" y="9691425"/>
            <a:ext cx="15802930" cy="1069586"/>
          </a:xfrm>
          <a:prstGeom prst="rect">
            <a:avLst/>
          </a:prstGeom>
          <a:noFill/>
        </p:spPr>
        <p:txBody>
          <a:bodyPr wrap="square" lIns="150762" tIns="75381" rIns="150762" bIns="75381" rtlCol="0" anchor="ctr">
            <a:noAutofit/>
          </a:bodyPr>
          <a:lstStyle/>
          <a:p>
            <a:pPr algn="l" defTabSz="1507849">
              <a:spcAft>
                <a:spcPts val="495"/>
              </a:spcAft>
            </a:pPr>
            <a:r>
              <a:rPr lang="en-CA" sz="1200" dirty="0" err="1">
                <a:latin typeface="Aptos"/>
                <a:ea typeface="+mn-ea"/>
                <a:cs typeface="+mn-cs"/>
              </a:rPr>
              <a:t>Chiffres</a:t>
            </a:r>
            <a:r>
              <a:rPr lang="en-CA" sz="1200" dirty="0">
                <a:latin typeface="Aptos"/>
                <a:ea typeface="+mn-ea"/>
                <a:cs typeface="+mn-cs"/>
              </a:rPr>
              <a:t> de 2024. </a:t>
            </a:r>
            <a:r>
              <a:rPr lang="en-CA" sz="1200" dirty="0" err="1">
                <a:latin typeface="Aptos"/>
                <a:ea typeface="+mn-ea"/>
                <a:cs typeface="+mn-cs"/>
              </a:rPr>
              <a:t>Pourcentage</a:t>
            </a:r>
            <a:r>
              <a:rPr lang="en-CA" sz="1200" dirty="0">
                <a:latin typeface="Aptos"/>
                <a:ea typeface="+mn-ea"/>
                <a:cs typeface="+mn-cs"/>
              </a:rPr>
              <a:t> de variation de 2015 à 2024 | Incidents </a:t>
            </a:r>
            <a:r>
              <a:rPr lang="en-CA" sz="1200" dirty="0" err="1">
                <a:latin typeface="Aptos"/>
                <a:ea typeface="+mn-ea"/>
                <a:cs typeface="+mn-cs"/>
              </a:rPr>
              <a:t>d’homicides</a:t>
            </a:r>
            <a:r>
              <a:rPr lang="en-CA" sz="1200" dirty="0">
                <a:latin typeface="Aptos"/>
                <a:ea typeface="+mn-ea"/>
                <a:cs typeface="+mn-cs"/>
              </a:rPr>
              <a:t> | Volume de </a:t>
            </a:r>
            <a:r>
              <a:rPr lang="en-CA" sz="1200" dirty="0" err="1">
                <a:latin typeface="Aptos"/>
                <a:ea typeface="+mn-ea"/>
                <a:cs typeface="+mn-cs"/>
              </a:rPr>
              <a:t>criminalité</a:t>
            </a:r>
            <a:r>
              <a:rPr lang="en-CA" sz="1200" dirty="0">
                <a:latin typeface="Aptos"/>
                <a:ea typeface="+mn-ea"/>
                <a:cs typeface="+mn-cs"/>
              </a:rPr>
              <a:t> </a:t>
            </a:r>
            <a:r>
              <a:rPr lang="en-CA" sz="1200" dirty="0" err="1">
                <a:latin typeface="Aptos"/>
                <a:ea typeface="+mn-ea"/>
                <a:cs typeface="+mn-cs"/>
              </a:rPr>
              <a:t>excluant</a:t>
            </a:r>
            <a:r>
              <a:rPr lang="en-CA" sz="1200" dirty="0">
                <a:latin typeface="Aptos"/>
                <a:ea typeface="+mn-ea"/>
                <a:cs typeface="+mn-cs"/>
              </a:rPr>
              <a:t> les infractions au Code de la route.</a:t>
            </a:r>
          </a:p>
          <a:p>
            <a:pPr algn="l" defTabSz="1795059">
              <a:spcAft>
                <a:spcPts val="495"/>
              </a:spcAft>
            </a:pPr>
            <a:r>
              <a:rPr lang="en-CA" sz="1200" dirty="0" err="1">
                <a:latin typeface="Aptos"/>
                <a:ea typeface="+mn-ea"/>
                <a:cs typeface="+mn-cs"/>
              </a:rPr>
              <a:t>Taux</a:t>
            </a:r>
            <a:r>
              <a:rPr lang="en-CA" sz="1200" dirty="0">
                <a:latin typeface="Aptos"/>
                <a:ea typeface="+mn-ea"/>
                <a:cs typeface="+mn-cs"/>
              </a:rPr>
              <a:t> </a:t>
            </a:r>
            <a:r>
              <a:rPr lang="en-CA" sz="1200" dirty="0" err="1">
                <a:latin typeface="Aptos"/>
                <a:ea typeface="+mn-ea"/>
                <a:cs typeface="+mn-cs"/>
              </a:rPr>
              <a:t>d’élucidation</a:t>
            </a:r>
            <a:r>
              <a:rPr lang="en-CA" sz="1200" dirty="0">
                <a:latin typeface="Aptos"/>
                <a:ea typeface="+mn-ea"/>
                <a:cs typeface="+mn-cs"/>
              </a:rPr>
              <a:t> (en %) : la </a:t>
            </a:r>
            <a:r>
              <a:rPr lang="en-CA" sz="1200" dirty="0" err="1">
                <a:latin typeface="Aptos"/>
                <a:ea typeface="+mn-ea"/>
                <a:cs typeface="+mn-cs"/>
              </a:rPr>
              <a:t>somme</a:t>
            </a:r>
            <a:r>
              <a:rPr lang="en-CA" sz="1200" dirty="0">
                <a:latin typeface="Aptos"/>
                <a:ea typeface="+mn-ea"/>
                <a:cs typeface="+mn-cs"/>
              </a:rPr>
              <a:t> de </a:t>
            </a:r>
            <a:r>
              <a:rPr lang="en-CA" sz="1200" dirty="0" err="1">
                <a:latin typeface="Aptos"/>
                <a:ea typeface="+mn-ea"/>
                <a:cs typeface="+mn-cs"/>
              </a:rPr>
              <a:t>tous</a:t>
            </a:r>
            <a:r>
              <a:rPr lang="en-CA" sz="1200" dirty="0">
                <a:latin typeface="Aptos"/>
                <a:ea typeface="+mn-ea"/>
                <a:cs typeface="+mn-cs"/>
              </a:rPr>
              <a:t> les incidents (</a:t>
            </a:r>
            <a:r>
              <a:rPr lang="en-CA" sz="1200" dirty="0" err="1">
                <a:latin typeface="Aptos"/>
                <a:ea typeface="+mn-ea"/>
                <a:cs typeface="+mn-cs"/>
              </a:rPr>
              <a:t>classés</a:t>
            </a:r>
            <a:r>
              <a:rPr lang="en-CA" sz="1200" dirty="0">
                <a:latin typeface="Aptos"/>
                <a:ea typeface="+mn-ea"/>
                <a:cs typeface="+mn-cs"/>
              </a:rPr>
              <a:t> par </a:t>
            </a:r>
            <a:r>
              <a:rPr lang="en-CA" sz="1200" dirty="0" err="1">
                <a:latin typeface="Aptos"/>
                <a:ea typeface="+mn-ea"/>
                <a:cs typeface="+mn-cs"/>
              </a:rPr>
              <a:t>mise</a:t>
            </a:r>
            <a:r>
              <a:rPr lang="en-CA" sz="1200" dirty="0">
                <a:latin typeface="Aptos"/>
                <a:ea typeface="+mn-ea"/>
                <a:cs typeface="+mn-cs"/>
              </a:rPr>
              <a:t> en accusation </a:t>
            </a:r>
            <a:r>
              <a:rPr lang="en-CA" sz="1200" dirty="0" err="1">
                <a:latin typeface="Aptos"/>
                <a:ea typeface="+mn-ea"/>
                <a:cs typeface="+mn-cs"/>
              </a:rPr>
              <a:t>ou</a:t>
            </a:r>
            <a:r>
              <a:rPr lang="en-CA" sz="1200" dirty="0">
                <a:latin typeface="Aptos"/>
                <a:ea typeface="+mn-ea"/>
                <a:cs typeface="+mn-cs"/>
              </a:rPr>
              <a:t> </a:t>
            </a:r>
            <a:r>
              <a:rPr lang="en-CA" sz="1200" dirty="0" err="1">
                <a:latin typeface="Aptos"/>
                <a:ea typeface="+mn-ea"/>
                <a:cs typeface="+mn-cs"/>
              </a:rPr>
              <a:t>classés</a:t>
            </a:r>
            <a:r>
              <a:rPr lang="en-CA" sz="1200" dirty="0">
                <a:latin typeface="Aptos"/>
                <a:ea typeface="+mn-ea"/>
                <a:cs typeface="+mn-cs"/>
              </a:rPr>
              <a:t> sans </a:t>
            </a:r>
            <a:r>
              <a:rPr lang="en-CA" sz="1200" dirty="0" err="1">
                <a:latin typeface="Aptos"/>
                <a:ea typeface="+mn-ea"/>
                <a:cs typeface="+mn-cs"/>
              </a:rPr>
              <a:t>dépôt</a:t>
            </a:r>
            <a:r>
              <a:rPr lang="en-CA" sz="1200" dirty="0">
                <a:latin typeface="Aptos"/>
                <a:ea typeface="+mn-ea"/>
                <a:cs typeface="+mn-cs"/>
              </a:rPr>
              <a:t> </a:t>
            </a:r>
            <a:r>
              <a:rPr lang="en-CA" sz="1200" dirty="0" err="1">
                <a:latin typeface="Aptos"/>
                <a:ea typeface="+mn-ea"/>
                <a:cs typeface="+mn-cs"/>
              </a:rPr>
              <a:t>d’accusations</a:t>
            </a:r>
            <a:r>
              <a:rPr lang="en-CA" sz="1200" dirty="0">
                <a:latin typeface="Aptos"/>
                <a:ea typeface="+mn-ea"/>
                <a:cs typeface="+mn-cs"/>
              </a:rPr>
              <a:t>), </a:t>
            </a:r>
            <a:r>
              <a:rPr lang="en-CA" sz="1200" dirty="0" err="1">
                <a:latin typeface="Aptos"/>
                <a:ea typeface="+mn-ea"/>
                <a:cs typeface="+mn-cs"/>
              </a:rPr>
              <a:t>divisée</a:t>
            </a:r>
            <a:r>
              <a:rPr lang="en-CA" sz="1200" dirty="0">
                <a:latin typeface="Aptos"/>
                <a:ea typeface="+mn-ea"/>
                <a:cs typeface="+mn-cs"/>
              </a:rPr>
              <a:t> par le </a:t>
            </a:r>
            <a:r>
              <a:rPr lang="en-CA" sz="1200" dirty="0" err="1">
                <a:latin typeface="Aptos"/>
                <a:ea typeface="+mn-ea"/>
                <a:cs typeface="+mn-cs"/>
              </a:rPr>
              <a:t>nombre</a:t>
            </a:r>
            <a:r>
              <a:rPr lang="en-CA" sz="1200" dirty="0">
                <a:latin typeface="Aptos"/>
                <a:ea typeface="+mn-ea"/>
                <a:cs typeface="+mn-cs"/>
              </a:rPr>
              <a:t> total </a:t>
            </a:r>
            <a:r>
              <a:rPr lang="en-CA" sz="1200" dirty="0" err="1">
                <a:latin typeface="Aptos"/>
                <a:ea typeface="+mn-ea"/>
                <a:cs typeface="+mn-cs"/>
              </a:rPr>
              <a:t>d’incidents</a:t>
            </a:r>
            <a:r>
              <a:rPr lang="en-CA" sz="1200" dirty="0">
                <a:latin typeface="Aptos"/>
                <a:ea typeface="+mn-ea"/>
                <a:cs typeface="+mn-cs"/>
              </a:rPr>
              <a:t> </a:t>
            </a:r>
            <a:r>
              <a:rPr lang="en-CA" sz="1200" dirty="0" err="1">
                <a:latin typeface="Aptos"/>
                <a:ea typeface="+mn-ea"/>
                <a:cs typeface="+mn-cs"/>
              </a:rPr>
              <a:t>signalés</a:t>
            </a:r>
            <a:r>
              <a:rPr lang="en-CA" sz="1200" dirty="0">
                <a:latin typeface="Aptos"/>
                <a:ea typeface="+mn-ea"/>
                <a:cs typeface="+mn-cs"/>
              </a:rPr>
              <a:t>.</a:t>
            </a:r>
          </a:p>
        </p:txBody>
      </p:sp>
    </p:spTree>
    <p:extLst>
      <p:ext uri="{BB962C8B-B14F-4D97-AF65-F5344CB8AC3E}">
        <p14:creationId xmlns:p14="http://schemas.microsoft.com/office/powerpoint/2010/main" val="22821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Un groupe de policiers dans un défilé.Description générée automatiquement">
            <a:extLst>
              <a:ext uri="{FF2B5EF4-FFF2-40B4-BE49-F238E27FC236}">
                <a16:creationId xmlns:a16="http://schemas.microsoft.com/office/drawing/2014/main" id="{E7B56E69-932A-96AA-CA18-D881F93449B5}"/>
              </a:ext>
            </a:extLst>
          </p:cNvPr>
          <p:cNvPicPr>
            <a:picLocks noChangeAspect="1"/>
          </p:cNvPicPr>
          <p:nvPr>
            <p:custDataLst>
              <p:tags r:id="rId1"/>
            </p:custDataLst>
          </p:nvPr>
        </p:nvPicPr>
        <p:blipFill>
          <a:blip r:embed="rId9" cstate="email">
            <a:extLst>
              <a:ext uri="{28A0092B-C50C-407E-A947-70E740481C1C}">
                <a14:useLocalDpi xmlns:a14="http://schemas.microsoft.com/office/drawing/2010/main"/>
              </a:ext>
            </a:extLst>
          </a:blip>
          <a:stretch>
            <a:fillRect/>
          </a:stretch>
        </p:blipFill>
        <p:spPr>
          <a:xfrm>
            <a:off x="9595644" y="2606675"/>
            <a:ext cx="9829799" cy="6553199"/>
          </a:xfrm>
          <a:prstGeom prst="rect">
            <a:avLst/>
          </a:prstGeom>
        </p:spPr>
      </p:pic>
      <p:sp>
        <p:nvSpPr>
          <p:cNvPr id="29" name="Title 3">
            <a:extLst>
              <a:ext uri="{FF2B5EF4-FFF2-40B4-BE49-F238E27FC236}">
                <a16:creationId xmlns:a16="http://schemas.microsoft.com/office/drawing/2014/main" id="{8E6A6B66-CCC9-2E33-9AB5-69787AFAF693}"/>
              </a:ext>
            </a:extLst>
          </p:cNvPr>
          <p:cNvSpPr txBox="1">
            <a:spLocks/>
          </p:cNvSpPr>
          <p:nvPr>
            <p:custDataLst>
              <p:tags r:id="rId2"/>
            </p:custDataLst>
          </p:nvPr>
        </p:nvSpPr>
        <p:spPr>
          <a:xfrm>
            <a:off x="320880" y="356381"/>
            <a:ext cx="7119168" cy="1677122"/>
          </a:xfrm>
          <a:prstGeom prst="rect">
            <a:avLst/>
          </a:prstGeom>
        </p:spPr>
        <p:txBody>
          <a:bodyPr lIns="91422" tIns="45711" rIns="91422" bIns="45711" anchor="t"/>
          <a:lstStyle>
            <a:lvl1pPr>
              <a:defRPr sz="5400" b="1">
                <a:solidFill>
                  <a:srgbClr val="223A66"/>
                </a:solidFill>
                <a:latin typeface="Verdana" panose="020B0604030504040204" pitchFamily="34" charset="0"/>
                <a:ea typeface="Verdana" panose="020B0604030504040204" pitchFamily="34" charset="0"/>
                <a:cs typeface="+mj-cs"/>
              </a:defRPr>
            </a:lvl1pPr>
          </a:lstStyle>
          <a:p>
            <a:pPr algn="l" defTabSz="1795059"/>
            <a:r>
              <a:rPr lang="en-CA" sz="5500" dirty="0">
                <a:latin typeface="Verdana"/>
                <a:cs typeface="+mn-cs"/>
              </a:rPr>
              <a:t>Les services de police à Ottawa</a:t>
            </a:r>
          </a:p>
        </p:txBody>
      </p:sp>
      <p:grpSp>
        <p:nvGrpSpPr>
          <p:cNvPr id="2" name="Group 1">
            <a:extLst>
              <a:ext uri="{FF2B5EF4-FFF2-40B4-BE49-F238E27FC236}">
                <a16:creationId xmlns:a16="http://schemas.microsoft.com/office/drawing/2014/main" id="{F7B6DD46-CD5A-5BBD-2AA7-5FD5B504EC0A}"/>
              </a:ext>
            </a:extLst>
          </p:cNvPr>
          <p:cNvGrpSpPr/>
          <p:nvPr>
            <p:custDataLst>
              <p:tags r:id="rId3"/>
            </p:custDataLst>
          </p:nvPr>
        </p:nvGrpSpPr>
        <p:grpSpPr>
          <a:xfrm>
            <a:off x="4989243" y="6080624"/>
            <a:ext cx="3915446" cy="2349268"/>
            <a:chOff x="2852760" y="2490940"/>
            <a:chExt cx="2592210" cy="1555326"/>
          </a:xfrm>
          <a:solidFill>
            <a:srgbClr val="F0F0F0"/>
          </a:solidFill>
        </p:grpSpPr>
        <p:sp>
          <p:nvSpPr>
            <p:cNvPr id="14" name="Rectangle 13">
              <a:extLst>
                <a:ext uri="{FF2B5EF4-FFF2-40B4-BE49-F238E27FC236}">
                  <a16:creationId xmlns:a16="http://schemas.microsoft.com/office/drawing/2014/main" id="{13B81B0A-1B4D-B65C-0139-31F6E1CFB6B2}"/>
                </a:ext>
              </a:extLst>
            </p:cNvPr>
            <p:cNvSpPr/>
            <p:nvPr/>
          </p:nvSpPr>
          <p:spPr>
            <a:xfrm>
              <a:off x="2852760" y="2490940"/>
              <a:ext cx="2592210" cy="155532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2DD97A6B-9FE3-BC7A-382A-5F0935E2ED3A}"/>
                </a:ext>
              </a:extLst>
            </p:cNvPr>
            <p:cNvSpPr txBox="1"/>
            <p:nvPr/>
          </p:nvSpPr>
          <p:spPr>
            <a:xfrm>
              <a:off x="2852760" y="2490940"/>
              <a:ext cx="2592210" cy="15553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3925">
                <a:lnSpc>
                  <a:spcPct val="90000"/>
                </a:lnSpc>
                <a:spcAft>
                  <a:spcPts val="989"/>
                </a:spcAft>
              </a:pPr>
              <a:r>
                <a:rPr lang="en-US" sz="2400" b="1" dirty="0" err="1">
                  <a:solidFill>
                    <a:schemeClr val="tx1"/>
                  </a:solidFill>
                  <a:latin typeface="Arial"/>
                  <a:ea typeface="Source Sans Pro"/>
                  <a:cs typeface="Arial"/>
                </a:rPr>
                <a:t>Effectif</a:t>
              </a:r>
              <a:r>
                <a:rPr lang="en-US" sz="2400" b="1" dirty="0">
                  <a:solidFill>
                    <a:schemeClr val="tx1"/>
                  </a:solidFill>
                  <a:latin typeface="Arial"/>
                  <a:ea typeface="Source Sans Pro"/>
                  <a:cs typeface="Arial"/>
                </a:rPr>
                <a:t> </a:t>
              </a:r>
              <a:r>
                <a:rPr lang="en-US" sz="2400" b="1" dirty="0" err="1">
                  <a:solidFill>
                    <a:schemeClr val="tx1"/>
                  </a:solidFill>
                  <a:latin typeface="Arial"/>
                  <a:ea typeface="Source Sans Pro"/>
                  <a:cs typeface="Arial"/>
                </a:rPr>
                <a:t>policier</a:t>
              </a:r>
              <a:r>
                <a:rPr lang="en-US" sz="2400" b="1" dirty="0">
                  <a:solidFill>
                    <a:schemeClr val="tx1"/>
                  </a:solidFill>
                  <a:latin typeface="Arial"/>
                  <a:ea typeface="Source Sans Pro"/>
                  <a:cs typeface="Arial"/>
                </a:rPr>
                <a:t> </a:t>
              </a:r>
              <a:r>
                <a:rPr lang="en-US" sz="2400" b="1" dirty="0" err="1">
                  <a:solidFill>
                    <a:schemeClr val="tx1"/>
                  </a:solidFill>
                  <a:latin typeface="Arial"/>
                  <a:ea typeface="Source Sans Pro"/>
                  <a:cs typeface="Arial"/>
                </a:rPr>
                <a:t>selon</a:t>
              </a:r>
              <a:r>
                <a:rPr lang="en-US" sz="2400" b="1" dirty="0">
                  <a:solidFill>
                    <a:schemeClr val="tx1"/>
                  </a:solidFill>
                  <a:latin typeface="Arial"/>
                  <a:ea typeface="Source Sans Pro"/>
                  <a:cs typeface="Arial"/>
                </a:rPr>
                <a:t> la population </a:t>
              </a:r>
            </a:p>
            <a:p>
              <a:pPr algn="ctr" defTabSz="753925">
                <a:lnSpc>
                  <a:spcPct val="90000"/>
                </a:lnSpc>
                <a:spcAft>
                  <a:spcPts val="989"/>
                </a:spcAft>
              </a:pPr>
              <a:r>
                <a:rPr lang="en-US" sz="2400" dirty="0">
                  <a:solidFill>
                    <a:schemeClr val="tx1"/>
                  </a:solidFill>
                  <a:latin typeface="Arial"/>
                  <a:ea typeface="Source Sans Pro"/>
                  <a:cs typeface="Arial"/>
                </a:rPr>
                <a:t>12 plus </a:t>
              </a:r>
              <a:r>
                <a:rPr lang="en-US" sz="2400" dirty="0" err="1">
                  <a:solidFill>
                    <a:schemeClr val="tx1"/>
                  </a:solidFill>
                  <a:latin typeface="Arial"/>
                  <a:ea typeface="Source Sans Pro"/>
                  <a:cs typeface="Arial"/>
                </a:rPr>
                <a:t>grandes</a:t>
              </a:r>
              <a:r>
                <a:rPr lang="en-US" sz="2400" dirty="0">
                  <a:solidFill>
                    <a:schemeClr val="tx1"/>
                  </a:solidFill>
                  <a:latin typeface="Arial"/>
                  <a:ea typeface="Source Sans Pro"/>
                  <a:cs typeface="Arial"/>
                </a:rPr>
                <a:t> </a:t>
              </a:r>
              <a:r>
                <a:rPr lang="en-US" sz="2400" dirty="0" err="1">
                  <a:solidFill>
                    <a:schemeClr val="tx1"/>
                  </a:solidFill>
                  <a:latin typeface="Arial"/>
                  <a:ea typeface="Source Sans Pro"/>
                  <a:cs typeface="Arial"/>
                </a:rPr>
                <a:t>municipalités</a:t>
              </a:r>
              <a:r>
                <a:rPr lang="en-US" sz="2400" dirty="0">
                  <a:solidFill>
                    <a:schemeClr val="tx1"/>
                  </a:solidFill>
                  <a:latin typeface="Arial"/>
                  <a:ea typeface="Source Sans Pro"/>
                  <a:cs typeface="Arial"/>
                </a:rPr>
                <a:t> en Ontario, </a:t>
              </a:r>
              <a:r>
                <a:rPr lang="en-US" sz="2400" dirty="0" err="1">
                  <a:solidFill>
                    <a:schemeClr val="tx1"/>
                  </a:solidFill>
                  <a:latin typeface="Arial"/>
                  <a:ea typeface="Source Sans Pro"/>
                  <a:cs typeface="Arial"/>
                </a:rPr>
                <a:t>selon</a:t>
              </a:r>
              <a:r>
                <a:rPr lang="en-US" sz="2400" dirty="0">
                  <a:solidFill>
                    <a:schemeClr val="tx1"/>
                  </a:solidFill>
                  <a:latin typeface="Arial"/>
                  <a:ea typeface="Source Sans Pro"/>
                  <a:cs typeface="Arial"/>
                </a:rPr>
                <a:t> </a:t>
              </a:r>
              <a:r>
                <a:rPr lang="en-US" sz="2400" dirty="0" err="1">
                  <a:solidFill>
                    <a:schemeClr val="tx1"/>
                  </a:solidFill>
                  <a:latin typeface="Arial"/>
                  <a:ea typeface="Source Sans Pro"/>
                  <a:cs typeface="Arial"/>
                </a:rPr>
                <a:t>leur</a:t>
              </a:r>
              <a:r>
                <a:rPr lang="en-US" sz="2400" dirty="0">
                  <a:solidFill>
                    <a:schemeClr val="tx1"/>
                  </a:solidFill>
                  <a:latin typeface="Arial"/>
                  <a:ea typeface="Source Sans Pro"/>
                  <a:cs typeface="Arial"/>
                </a:rPr>
                <a:t> population :</a:t>
              </a:r>
            </a:p>
            <a:p>
              <a:pPr algn="ctr" defTabSz="753925">
                <a:lnSpc>
                  <a:spcPct val="90000"/>
                </a:lnSpc>
                <a:spcAft>
                  <a:spcPts val="989"/>
                </a:spcAft>
              </a:pPr>
              <a:r>
                <a:rPr lang="en-US" sz="2400" b="1" u="sng" dirty="0">
                  <a:solidFill>
                    <a:srgbClr val="C00000"/>
                  </a:solidFill>
                  <a:latin typeface="Arial"/>
                  <a:ea typeface="Source Sans Pro"/>
                  <a:cs typeface="Arial"/>
                </a:rPr>
                <a:t>5</a:t>
              </a:r>
              <a:r>
                <a:rPr lang="en-US" sz="2400" b="1" u="sng" baseline="30000" dirty="0">
                  <a:solidFill>
                    <a:srgbClr val="C00000"/>
                  </a:solidFill>
                  <a:latin typeface="Arial"/>
                  <a:ea typeface="Source Sans Pro"/>
                  <a:cs typeface="Arial"/>
                </a:rPr>
                <a:t>e</a:t>
              </a:r>
              <a:r>
                <a:rPr lang="en-US" sz="2400" b="1" u="sng" dirty="0">
                  <a:solidFill>
                    <a:srgbClr val="FF0000"/>
                  </a:solidFill>
                  <a:latin typeface="Arial"/>
                  <a:ea typeface="Source Sans Pro"/>
                  <a:cs typeface="Arial"/>
                </a:rPr>
                <a:t> </a:t>
              </a:r>
              <a:r>
                <a:rPr lang="en-US" sz="2400" b="1" u="sng" dirty="0">
                  <a:solidFill>
                    <a:srgbClr val="C00000"/>
                  </a:solidFill>
                  <a:latin typeface="Arial"/>
                  <a:ea typeface="Source Sans Pro"/>
                  <a:cs typeface="Arial"/>
                </a:rPr>
                <a:t>plus bas</a:t>
              </a:r>
            </a:p>
          </p:txBody>
        </p:sp>
      </p:grpSp>
      <p:grpSp>
        <p:nvGrpSpPr>
          <p:cNvPr id="3" name="Group 2">
            <a:extLst>
              <a:ext uri="{FF2B5EF4-FFF2-40B4-BE49-F238E27FC236}">
                <a16:creationId xmlns:a16="http://schemas.microsoft.com/office/drawing/2014/main" id="{7BF5E01D-849D-F31D-0FD5-6E67E326B6A5}"/>
              </a:ext>
            </a:extLst>
          </p:cNvPr>
          <p:cNvGrpSpPr/>
          <p:nvPr>
            <p:custDataLst>
              <p:tags r:id="rId4"/>
            </p:custDataLst>
          </p:nvPr>
        </p:nvGrpSpPr>
        <p:grpSpPr>
          <a:xfrm>
            <a:off x="680245" y="3336655"/>
            <a:ext cx="3915446" cy="2349268"/>
            <a:chOff x="0" y="674304"/>
            <a:chExt cx="2592210" cy="1555326"/>
          </a:xfrm>
          <a:solidFill>
            <a:srgbClr val="F0F0F0"/>
          </a:solidFill>
        </p:grpSpPr>
        <p:sp>
          <p:nvSpPr>
            <p:cNvPr id="12" name="Rectangle 11">
              <a:extLst>
                <a:ext uri="{FF2B5EF4-FFF2-40B4-BE49-F238E27FC236}">
                  <a16:creationId xmlns:a16="http://schemas.microsoft.com/office/drawing/2014/main" id="{2358BBEB-B8B7-E2A5-91E5-99A00991A9ED}"/>
                </a:ext>
              </a:extLst>
            </p:cNvPr>
            <p:cNvSpPr/>
            <p:nvPr/>
          </p:nvSpPr>
          <p:spPr>
            <a:xfrm>
              <a:off x="0" y="674304"/>
              <a:ext cx="2592210" cy="155532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TextBox 12">
              <a:extLst>
                <a:ext uri="{FF2B5EF4-FFF2-40B4-BE49-F238E27FC236}">
                  <a16:creationId xmlns:a16="http://schemas.microsoft.com/office/drawing/2014/main" id="{0D0C0BBF-77CC-4759-D286-DB78323282BC}"/>
                </a:ext>
              </a:extLst>
            </p:cNvPr>
            <p:cNvSpPr txBox="1"/>
            <p:nvPr/>
          </p:nvSpPr>
          <p:spPr>
            <a:xfrm>
              <a:off x="0" y="674304"/>
              <a:ext cx="2592210" cy="15553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3925">
                <a:lnSpc>
                  <a:spcPct val="90000"/>
                </a:lnSpc>
                <a:spcAft>
                  <a:spcPts val="989"/>
                </a:spcAft>
              </a:pPr>
              <a:r>
                <a:rPr lang="en-US" sz="2400" b="1" dirty="0" err="1">
                  <a:solidFill>
                    <a:schemeClr val="tx1"/>
                  </a:solidFill>
                  <a:latin typeface="Arial"/>
                  <a:ea typeface="Source Sans Pro"/>
                  <a:cs typeface="Arial"/>
                </a:rPr>
                <a:t>Indice</a:t>
              </a:r>
              <a:r>
                <a:rPr lang="en-US" sz="2400" b="1" dirty="0">
                  <a:solidFill>
                    <a:schemeClr val="tx1"/>
                  </a:solidFill>
                  <a:latin typeface="Arial"/>
                  <a:ea typeface="Source Sans Pro"/>
                  <a:cs typeface="Arial"/>
                </a:rPr>
                <a:t> de </a:t>
              </a:r>
              <a:r>
                <a:rPr lang="en-US" sz="2400" b="1" dirty="0" err="1">
                  <a:solidFill>
                    <a:schemeClr val="tx1"/>
                  </a:solidFill>
                  <a:latin typeface="Arial"/>
                  <a:ea typeface="Source Sans Pro"/>
                  <a:cs typeface="Arial"/>
                </a:rPr>
                <a:t>gravité</a:t>
              </a:r>
              <a:r>
                <a:rPr lang="en-US" sz="2400" b="1" dirty="0">
                  <a:solidFill>
                    <a:schemeClr val="tx1"/>
                  </a:solidFill>
                  <a:latin typeface="Arial"/>
                  <a:ea typeface="Source Sans Pro"/>
                  <a:cs typeface="Arial"/>
                </a:rPr>
                <a:t> de la </a:t>
              </a:r>
              <a:r>
                <a:rPr lang="en-US" sz="2400" b="1" dirty="0" err="1">
                  <a:solidFill>
                    <a:schemeClr val="tx1"/>
                  </a:solidFill>
                  <a:latin typeface="Arial"/>
                  <a:ea typeface="Source Sans Pro"/>
                  <a:cs typeface="Arial"/>
                </a:rPr>
                <a:t>criminalité</a:t>
              </a:r>
              <a:r>
                <a:rPr lang="en-US" sz="2400" b="1" dirty="0">
                  <a:solidFill>
                    <a:schemeClr val="tx1"/>
                  </a:solidFill>
                  <a:latin typeface="Arial"/>
                  <a:ea typeface="Source Sans Pro"/>
                  <a:cs typeface="Arial"/>
                </a:rPr>
                <a:t> </a:t>
              </a:r>
            </a:p>
            <a:p>
              <a:pPr algn="ctr" defTabSz="753925">
                <a:lnSpc>
                  <a:spcPct val="90000"/>
                </a:lnSpc>
                <a:spcAft>
                  <a:spcPts val="989"/>
                </a:spcAft>
              </a:pPr>
              <a:r>
                <a:rPr lang="en-US" sz="2400" dirty="0">
                  <a:solidFill>
                    <a:schemeClr val="tx1"/>
                  </a:solidFill>
                  <a:latin typeface="Arial"/>
                  <a:ea typeface="Source Sans Pro"/>
                  <a:cs typeface="Arial"/>
                </a:rPr>
                <a:t>12 plus </a:t>
              </a:r>
              <a:r>
                <a:rPr lang="en-US" sz="2400" dirty="0" err="1">
                  <a:solidFill>
                    <a:schemeClr val="tx1"/>
                  </a:solidFill>
                  <a:latin typeface="Arial"/>
                  <a:ea typeface="Source Sans Pro"/>
                  <a:cs typeface="Arial"/>
                </a:rPr>
                <a:t>grandes</a:t>
              </a:r>
              <a:r>
                <a:rPr lang="en-US" sz="2400" dirty="0">
                  <a:solidFill>
                    <a:schemeClr val="tx1"/>
                  </a:solidFill>
                  <a:latin typeface="Arial"/>
                  <a:ea typeface="Source Sans Pro"/>
                  <a:cs typeface="Arial"/>
                </a:rPr>
                <a:t> </a:t>
              </a:r>
              <a:r>
                <a:rPr lang="en-US" sz="2400" dirty="0" err="1">
                  <a:solidFill>
                    <a:schemeClr val="tx1"/>
                  </a:solidFill>
                  <a:latin typeface="Arial"/>
                  <a:ea typeface="Source Sans Pro"/>
                  <a:cs typeface="Arial"/>
                </a:rPr>
                <a:t>municipalités</a:t>
              </a:r>
              <a:r>
                <a:rPr lang="en-US" sz="2400" dirty="0">
                  <a:solidFill>
                    <a:schemeClr val="tx1"/>
                  </a:solidFill>
                  <a:latin typeface="Arial"/>
                  <a:ea typeface="Source Sans Pro"/>
                  <a:cs typeface="Arial"/>
                </a:rPr>
                <a:t> en Ontario, </a:t>
              </a:r>
              <a:r>
                <a:rPr lang="en-US" sz="2400" dirty="0" err="1">
                  <a:solidFill>
                    <a:schemeClr val="tx1"/>
                  </a:solidFill>
                  <a:latin typeface="Arial"/>
                  <a:ea typeface="Source Sans Pro"/>
                  <a:cs typeface="Arial"/>
                </a:rPr>
                <a:t>selon</a:t>
              </a:r>
              <a:r>
                <a:rPr lang="en-US" sz="2400" dirty="0">
                  <a:solidFill>
                    <a:schemeClr val="tx1"/>
                  </a:solidFill>
                  <a:latin typeface="Arial"/>
                  <a:ea typeface="Source Sans Pro"/>
                  <a:cs typeface="Arial"/>
                </a:rPr>
                <a:t> </a:t>
              </a:r>
              <a:r>
                <a:rPr lang="en-US" sz="2400" dirty="0" err="1">
                  <a:solidFill>
                    <a:schemeClr val="tx1"/>
                  </a:solidFill>
                  <a:latin typeface="Arial"/>
                  <a:ea typeface="Source Sans Pro"/>
                  <a:cs typeface="Arial"/>
                </a:rPr>
                <a:t>leur</a:t>
              </a:r>
              <a:r>
                <a:rPr lang="en-US" sz="2400" dirty="0">
                  <a:solidFill>
                    <a:schemeClr val="tx1"/>
                  </a:solidFill>
                  <a:latin typeface="Arial"/>
                  <a:ea typeface="Source Sans Pro"/>
                  <a:cs typeface="Arial"/>
                </a:rPr>
                <a:t> population :</a:t>
              </a:r>
            </a:p>
            <a:p>
              <a:pPr algn="ctr" defTabSz="753925">
                <a:lnSpc>
                  <a:spcPct val="90000"/>
                </a:lnSpc>
                <a:spcAft>
                  <a:spcPts val="989"/>
                </a:spcAft>
              </a:pPr>
              <a:r>
                <a:rPr lang="en-US" sz="2400" b="1" u="sng" dirty="0">
                  <a:solidFill>
                    <a:srgbClr val="4BACC6"/>
                  </a:solidFill>
                  <a:latin typeface="Arial"/>
                  <a:ea typeface="Source Sans Pro"/>
                  <a:cs typeface="Arial"/>
                </a:rPr>
                <a:t>4</a:t>
              </a:r>
              <a:r>
                <a:rPr lang="en-US" sz="2400" b="1" u="sng" baseline="30000" dirty="0">
                  <a:solidFill>
                    <a:srgbClr val="4BACC6"/>
                  </a:solidFill>
                  <a:latin typeface="Arial"/>
                  <a:ea typeface="Source Sans Pro"/>
                  <a:cs typeface="Arial"/>
                </a:rPr>
                <a:t>e</a:t>
              </a:r>
              <a:r>
                <a:rPr lang="en-US" sz="2400" b="1" u="sng" dirty="0">
                  <a:solidFill>
                    <a:srgbClr val="4BACC6"/>
                  </a:solidFill>
                  <a:latin typeface="Arial"/>
                  <a:ea typeface="Source Sans Pro"/>
                  <a:cs typeface="Arial"/>
                </a:rPr>
                <a:t> plus bas</a:t>
              </a:r>
            </a:p>
          </p:txBody>
        </p:sp>
      </p:grpSp>
      <p:grpSp>
        <p:nvGrpSpPr>
          <p:cNvPr id="4" name="Group 3">
            <a:extLst>
              <a:ext uri="{FF2B5EF4-FFF2-40B4-BE49-F238E27FC236}">
                <a16:creationId xmlns:a16="http://schemas.microsoft.com/office/drawing/2014/main" id="{16621B5A-96F5-72D8-F3FB-675DBB583161}"/>
              </a:ext>
            </a:extLst>
          </p:cNvPr>
          <p:cNvGrpSpPr/>
          <p:nvPr>
            <p:custDataLst>
              <p:tags r:id="rId5"/>
            </p:custDataLst>
          </p:nvPr>
        </p:nvGrpSpPr>
        <p:grpSpPr>
          <a:xfrm>
            <a:off x="681247" y="6077469"/>
            <a:ext cx="3915446" cy="2349268"/>
            <a:chOff x="664" y="2488851"/>
            <a:chExt cx="2592210" cy="1555326"/>
          </a:xfrm>
          <a:solidFill>
            <a:srgbClr val="F0F0F0"/>
          </a:solidFill>
        </p:grpSpPr>
        <p:sp>
          <p:nvSpPr>
            <p:cNvPr id="10" name="Rectangle 9">
              <a:extLst>
                <a:ext uri="{FF2B5EF4-FFF2-40B4-BE49-F238E27FC236}">
                  <a16:creationId xmlns:a16="http://schemas.microsoft.com/office/drawing/2014/main" id="{AB56999D-B12A-66C3-C936-4DF0DBF04478}"/>
                </a:ext>
              </a:extLst>
            </p:cNvPr>
            <p:cNvSpPr/>
            <p:nvPr/>
          </p:nvSpPr>
          <p:spPr>
            <a:xfrm>
              <a:off x="664" y="2488851"/>
              <a:ext cx="2592210" cy="155532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2247BC27-A688-E724-42B1-E5D834E02F55}"/>
                </a:ext>
              </a:extLst>
            </p:cNvPr>
            <p:cNvSpPr txBox="1"/>
            <p:nvPr/>
          </p:nvSpPr>
          <p:spPr>
            <a:xfrm>
              <a:off x="664" y="2488851"/>
              <a:ext cx="2592210" cy="15553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3925">
                <a:lnSpc>
                  <a:spcPct val="90000"/>
                </a:lnSpc>
                <a:spcAft>
                  <a:spcPts val="989"/>
                </a:spcAft>
              </a:pPr>
              <a:r>
                <a:rPr lang="en-US" sz="2400" b="1" dirty="0" err="1">
                  <a:solidFill>
                    <a:schemeClr val="tx1"/>
                  </a:solidFill>
                  <a:latin typeface="Arial"/>
                  <a:ea typeface="Source Sans Pro"/>
                  <a:cs typeface="Arial"/>
                </a:rPr>
                <a:t>Indice</a:t>
              </a:r>
              <a:r>
                <a:rPr lang="en-US" sz="2400" b="1" dirty="0">
                  <a:solidFill>
                    <a:schemeClr val="tx1"/>
                  </a:solidFill>
                  <a:latin typeface="Arial"/>
                  <a:ea typeface="Source Sans Pro"/>
                  <a:cs typeface="Arial"/>
                </a:rPr>
                <a:t> de </a:t>
              </a:r>
              <a:r>
                <a:rPr lang="en-US" sz="2400" b="1" dirty="0" err="1">
                  <a:solidFill>
                    <a:schemeClr val="tx1"/>
                  </a:solidFill>
                  <a:latin typeface="Arial"/>
                  <a:ea typeface="Source Sans Pro"/>
                  <a:cs typeface="Arial"/>
                </a:rPr>
                <a:t>gravité</a:t>
              </a:r>
              <a:r>
                <a:rPr lang="en-US" sz="2400" b="1" dirty="0">
                  <a:solidFill>
                    <a:schemeClr val="tx1"/>
                  </a:solidFill>
                  <a:latin typeface="Arial"/>
                  <a:ea typeface="Source Sans Pro"/>
                  <a:cs typeface="Arial"/>
                </a:rPr>
                <a:t> des crimes </a:t>
              </a:r>
              <a:r>
                <a:rPr lang="en-US" sz="2400" b="1" dirty="0" err="1">
                  <a:solidFill>
                    <a:schemeClr val="tx1"/>
                  </a:solidFill>
                  <a:latin typeface="Arial"/>
                  <a:ea typeface="Source Sans Pro"/>
                  <a:cs typeface="Arial"/>
                </a:rPr>
                <a:t>violents</a:t>
              </a:r>
              <a:endParaRPr lang="en-US" sz="2400" b="1" dirty="0">
                <a:solidFill>
                  <a:schemeClr val="tx1"/>
                </a:solidFill>
                <a:latin typeface="Arial"/>
                <a:ea typeface="Source Sans Pro"/>
                <a:cs typeface="Arial"/>
              </a:endParaRPr>
            </a:p>
            <a:p>
              <a:pPr algn="ctr" defTabSz="753925">
                <a:lnSpc>
                  <a:spcPct val="90000"/>
                </a:lnSpc>
                <a:spcAft>
                  <a:spcPts val="989"/>
                </a:spcAft>
              </a:pPr>
              <a:r>
                <a:rPr lang="en-US" sz="2400" dirty="0">
                  <a:solidFill>
                    <a:schemeClr val="tx1"/>
                  </a:solidFill>
                  <a:latin typeface="Arial"/>
                  <a:ea typeface="Source Sans Pro"/>
                  <a:cs typeface="Arial"/>
                </a:rPr>
                <a:t>12 plus </a:t>
              </a:r>
              <a:r>
                <a:rPr lang="en-US" sz="2400" dirty="0" err="1">
                  <a:solidFill>
                    <a:schemeClr val="tx1"/>
                  </a:solidFill>
                  <a:latin typeface="Arial"/>
                  <a:ea typeface="Source Sans Pro"/>
                  <a:cs typeface="Arial"/>
                </a:rPr>
                <a:t>grandes</a:t>
              </a:r>
              <a:r>
                <a:rPr lang="en-US" sz="2400" dirty="0">
                  <a:solidFill>
                    <a:schemeClr val="tx1"/>
                  </a:solidFill>
                  <a:latin typeface="Arial"/>
                  <a:ea typeface="Source Sans Pro"/>
                  <a:cs typeface="Arial"/>
                </a:rPr>
                <a:t> </a:t>
              </a:r>
              <a:r>
                <a:rPr lang="en-US" sz="2400" dirty="0" err="1">
                  <a:solidFill>
                    <a:schemeClr val="tx1"/>
                  </a:solidFill>
                  <a:latin typeface="Arial"/>
                  <a:ea typeface="Source Sans Pro"/>
                  <a:cs typeface="Arial"/>
                </a:rPr>
                <a:t>municipalités</a:t>
              </a:r>
              <a:r>
                <a:rPr lang="en-US" sz="2400" dirty="0">
                  <a:solidFill>
                    <a:schemeClr val="tx1"/>
                  </a:solidFill>
                  <a:latin typeface="Arial"/>
                  <a:ea typeface="Source Sans Pro"/>
                  <a:cs typeface="Arial"/>
                </a:rPr>
                <a:t> en Ontario, </a:t>
              </a:r>
              <a:r>
                <a:rPr lang="en-US" sz="2400" dirty="0" err="1">
                  <a:solidFill>
                    <a:schemeClr val="tx1"/>
                  </a:solidFill>
                  <a:latin typeface="Arial"/>
                  <a:ea typeface="Source Sans Pro"/>
                  <a:cs typeface="Arial"/>
                </a:rPr>
                <a:t>selon</a:t>
              </a:r>
              <a:r>
                <a:rPr lang="en-US" sz="2400" dirty="0">
                  <a:solidFill>
                    <a:schemeClr val="tx1"/>
                  </a:solidFill>
                  <a:latin typeface="Arial"/>
                  <a:ea typeface="Source Sans Pro"/>
                  <a:cs typeface="Arial"/>
                </a:rPr>
                <a:t> </a:t>
              </a:r>
              <a:r>
                <a:rPr lang="en-US" sz="2400" dirty="0" err="1">
                  <a:solidFill>
                    <a:schemeClr val="tx1"/>
                  </a:solidFill>
                  <a:latin typeface="Arial"/>
                  <a:ea typeface="Source Sans Pro"/>
                  <a:cs typeface="Arial"/>
                </a:rPr>
                <a:t>leur</a:t>
              </a:r>
              <a:r>
                <a:rPr lang="en-US" sz="2400" dirty="0">
                  <a:solidFill>
                    <a:schemeClr val="tx1"/>
                  </a:solidFill>
                  <a:latin typeface="Arial"/>
                  <a:ea typeface="Source Sans Pro"/>
                  <a:cs typeface="Arial"/>
                </a:rPr>
                <a:t> population :</a:t>
              </a:r>
            </a:p>
            <a:p>
              <a:pPr algn="ctr" defTabSz="753925">
                <a:lnSpc>
                  <a:spcPct val="90000"/>
                </a:lnSpc>
                <a:spcAft>
                  <a:spcPts val="989"/>
                </a:spcAft>
              </a:pPr>
              <a:r>
                <a:rPr lang="en-US" sz="2400" b="1" u="sng" dirty="0">
                  <a:solidFill>
                    <a:srgbClr val="00B050"/>
                  </a:solidFill>
                  <a:latin typeface="Arial"/>
                  <a:ea typeface="Source Sans Pro"/>
                  <a:cs typeface="Arial"/>
                </a:rPr>
                <a:t>3</a:t>
              </a:r>
              <a:r>
                <a:rPr lang="en-US" sz="2400" b="1" u="sng" baseline="30000" dirty="0">
                  <a:solidFill>
                    <a:srgbClr val="00B050"/>
                  </a:solidFill>
                  <a:latin typeface="Arial"/>
                  <a:ea typeface="Source Sans Pro"/>
                  <a:cs typeface="Arial"/>
                </a:rPr>
                <a:t>e</a:t>
              </a:r>
              <a:r>
                <a:rPr lang="en-US" sz="2400" b="1" u="sng" dirty="0">
                  <a:solidFill>
                    <a:srgbClr val="00B050"/>
                  </a:solidFill>
                  <a:latin typeface="Arial"/>
                  <a:ea typeface="Source Sans Pro"/>
                  <a:cs typeface="Arial"/>
                </a:rPr>
                <a:t> plus bas </a:t>
              </a:r>
            </a:p>
          </p:txBody>
        </p:sp>
      </p:grpSp>
      <p:grpSp>
        <p:nvGrpSpPr>
          <p:cNvPr id="5" name="Group 4">
            <a:extLst>
              <a:ext uri="{FF2B5EF4-FFF2-40B4-BE49-F238E27FC236}">
                <a16:creationId xmlns:a16="http://schemas.microsoft.com/office/drawing/2014/main" id="{660F2AFB-96D1-BAE7-B5DF-5B01FE47B56A}"/>
              </a:ext>
            </a:extLst>
          </p:cNvPr>
          <p:cNvGrpSpPr/>
          <p:nvPr>
            <p:custDataLst>
              <p:tags r:id="rId6"/>
            </p:custDataLst>
          </p:nvPr>
        </p:nvGrpSpPr>
        <p:grpSpPr>
          <a:xfrm>
            <a:off x="4989243" y="3356570"/>
            <a:ext cx="3915446" cy="2349268"/>
            <a:chOff x="2852760" y="687488"/>
            <a:chExt cx="2592210" cy="1555326"/>
          </a:xfrm>
          <a:solidFill>
            <a:srgbClr val="F0F0F0"/>
          </a:solidFill>
        </p:grpSpPr>
        <p:sp>
          <p:nvSpPr>
            <p:cNvPr id="8" name="Rectangle 7">
              <a:extLst>
                <a:ext uri="{FF2B5EF4-FFF2-40B4-BE49-F238E27FC236}">
                  <a16:creationId xmlns:a16="http://schemas.microsoft.com/office/drawing/2014/main" id="{C3969BD4-E8C8-0597-BF82-F345084A9E9B}"/>
                </a:ext>
              </a:extLst>
            </p:cNvPr>
            <p:cNvSpPr/>
            <p:nvPr/>
          </p:nvSpPr>
          <p:spPr>
            <a:xfrm>
              <a:off x="2852760" y="687488"/>
              <a:ext cx="2592210" cy="155532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FA1057C2-0249-F97A-310F-BD0E775E4239}"/>
                </a:ext>
              </a:extLst>
            </p:cNvPr>
            <p:cNvSpPr txBox="1"/>
            <p:nvPr/>
          </p:nvSpPr>
          <p:spPr>
            <a:xfrm>
              <a:off x="2852760" y="687488"/>
              <a:ext cx="2592210" cy="15553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3925">
                <a:lnSpc>
                  <a:spcPct val="90000"/>
                </a:lnSpc>
                <a:spcAft>
                  <a:spcPts val="989"/>
                </a:spcAft>
              </a:pPr>
              <a:r>
                <a:rPr lang="en-US" sz="2400" b="1" dirty="0" err="1">
                  <a:solidFill>
                    <a:schemeClr val="tx1"/>
                  </a:solidFill>
                  <a:latin typeface="Arial"/>
                  <a:ea typeface="Source Sans Pro"/>
                  <a:cs typeface="Arial"/>
                </a:rPr>
                <a:t>Taux</a:t>
              </a:r>
              <a:r>
                <a:rPr lang="en-US" sz="2400" b="1" dirty="0">
                  <a:solidFill>
                    <a:schemeClr val="tx1"/>
                  </a:solidFill>
                  <a:latin typeface="Arial"/>
                  <a:ea typeface="Source Sans Pro"/>
                  <a:cs typeface="Arial"/>
                </a:rPr>
                <a:t> </a:t>
              </a:r>
              <a:r>
                <a:rPr lang="en-US" sz="2400" b="1" dirty="0" err="1">
                  <a:solidFill>
                    <a:schemeClr val="tx1"/>
                  </a:solidFill>
                  <a:latin typeface="Arial"/>
                  <a:ea typeface="Source Sans Pro"/>
                  <a:cs typeface="Arial"/>
                </a:rPr>
                <a:t>d'élucidation</a:t>
              </a:r>
              <a:r>
                <a:rPr lang="en-US" sz="2400" b="1" dirty="0">
                  <a:solidFill>
                    <a:schemeClr val="tx1"/>
                  </a:solidFill>
                  <a:latin typeface="Arial"/>
                  <a:ea typeface="Source Sans Pro"/>
                  <a:cs typeface="Arial"/>
                </a:rPr>
                <a:t> </a:t>
              </a:r>
              <a:r>
                <a:rPr lang="en-US" sz="2400" b="1" dirty="0" err="1">
                  <a:solidFill>
                    <a:schemeClr val="tx1"/>
                  </a:solidFill>
                  <a:latin typeface="Arial"/>
                  <a:ea typeface="Source Sans Pro"/>
                  <a:cs typeface="Arial"/>
                </a:rPr>
                <a:t>pondéré</a:t>
              </a:r>
              <a:endParaRPr lang="en-US" sz="2400" b="1" dirty="0">
                <a:solidFill>
                  <a:schemeClr val="tx1"/>
                </a:solidFill>
                <a:latin typeface="Arial"/>
                <a:ea typeface="Source Sans Pro"/>
                <a:cs typeface="Arial"/>
              </a:endParaRPr>
            </a:p>
            <a:p>
              <a:pPr algn="ctr" defTabSz="753925">
                <a:lnSpc>
                  <a:spcPct val="90000"/>
                </a:lnSpc>
                <a:spcAft>
                  <a:spcPts val="989"/>
                </a:spcAft>
              </a:pPr>
              <a:r>
                <a:rPr lang="en-US" sz="2400" dirty="0">
                  <a:solidFill>
                    <a:schemeClr val="tx1"/>
                  </a:solidFill>
                  <a:latin typeface="Arial"/>
                  <a:ea typeface="Source Sans Pro"/>
                  <a:cs typeface="Arial"/>
                </a:rPr>
                <a:t>12 plus </a:t>
              </a:r>
              <a:r>
                <a:rPr lang="en-US" sz="2400" dirty="0" err="1">
                  <a:solidFill>
                    <a:schemeClr val="tx1"/>
                  </a:solidFill>
                  <a:latin typeface="Arial"/>
                  <a:ea typeface="Source Sans Pro"/>
                  <a:cs typeface="Arial"/>
                </a:rPr>
                <a:t>grandes</a:t>
              </a:r>
              <a:r>
                <a:rPr lang="en-US" sz="2400" dirty="0">
                  <a:solidFill>
                    <a:schemeClr val="tx1"/>
                  </a:solidFill>
                  <a:latin typeface="Arial"/>
                  <a:ea typeface="Source Sans Pro"/>
                  <a:cs typeface="Arial"/>
                </a:rPr>
                <a:t> </a:t>
              </a:r>
              <a:r>
                <a:rPr lang="en-US" sz="2400" dirty="0" err="1">
                  <a:solidFill>
                    <a:schemeClr val="tx1"/>
                  </a:solidFill>
                  <a:latin typeface="Arial"/>
                  <a:ea typeface="Source Sans Pro"/>
                  <a:cs typeface="Arial"/>
                </a:rPr>
                <a:t>municipalités</a:t>
              </a:r>
              <a:r>
                <a:rPr lang="en-US" sz="2400" dirty="0">
                  <a:solidFill>
                    <a:schemeClr val="tx1"/>
                  </a:solidFill>
                  <a:latin typeface="Arial"/>
                  <a:ea typeface="Source Sans Pro"/>
                  <a:cs typeface="Arial"/>
                </a:rPr>
                <a:t> en Ontario, </a:t>
              </a:r>
              <a:r>
                <a:rPr lang="en-US" sz="2400" dirty="0" err="1">
                  <a:solidFill>
                    <a:schemeClr val="tx1"/>
                  </a:solidFill>
                  <a:latin typeface="Arial"/>
                  <a:ea typeface="Source Sans Pro"/>
                  <a:cs typeface="Arial"/>
                </a:rPr>
                <a:t>selon</a:t>
              </a:r>
              <a:r>
                <a:rPr lang="en-US" sz="2400" dirty="0">
                  <a:solidFill>
                    <a:schemeClr val="tx1"/>
                  </a:solidFill>
                  <a:latin typeface="Arial"/>
                  <a:ea typeface="Source Sans Pro"/>
                  <a:cs typeface="Arial"/>
                </a:rPr>
                <a:t> </a:t>
              </a:r>
              <a:r>
                <a:rPr lang="en-US" sz="2400" dirty="0" err="1">
                  <a:solidFill>
                    <a:schemeClr val="tx1"/>
                  </a:solidFill>
                  <a:latin typeface="Arial"/>
                  <a:ea typeface="Source Sans Pro"/>
                  <a:cs typeface="Arial"/>
                </a:rPr>
                <a:t>leur</a:t>
              </a:r>
              <a:r>
                <a:rPr lang="en-US" sz="2400" dirty="0">
                  <a:solidFill>
                    <a:schemeClr val="tx1"/>
                  </a:solidFill>
                  <a:latin typeface="Arial"/>
                  <a:ea typeface="Source Sans Pro"/>
                  <a:cs typeface="Arial"/>
                </a:rPr>
                <a:t> population :</a:t>
              </a:r>
            </a:p>
            <a:p>
              <a:pPr algn="ctr" defTabSz="753925">
                <a:lnSpc>
                  <a:spcPct val="90000"/>
                </a:lnSpc>
                <a:spcAft>
                  <a:spcPts val="989"/>
                </a:spcAft>
              </a:pPr>
              <a:r>
                <a:rPr lang="en-US" sz="2400" b="1" u="sng" dirty="0">
                  <a:solidFill>
                    <a:srgbClr val="C00000"/>
                  </a:solidFill>
                  <a:latin typeface="Arial"/>
                  <a:ea typeface="Source Sans Pro"/>
                  <a:cs typeface="Arial"/>
                </a:rPr>
                <a:t>2</a:t>
              </a:r>
              <a:r>
                <a:rPr lang="en-US" sz="2400" b="1" u="sng" baseline="30000" dirty="0">
                  <a:solidFill>
                    <a:srgbClr val="C00000"/>
                  </a:solidFill>
                  <a:latin typeface="Arial"/>
                  <a:ea typeface="Source Sans Pro"/>
                  <a:cs typeface="Arial"/>
                </a:rPr>
                <a:t>e</a:t>
              </a:r>
              <a:r>
                <a:rPr lang="en-US" sz="2400" b="1" u="sng" dirty="0">
                  <a:solidFill>
                    <a:srgbClr val="C00000"/>
                  </a:solidFill>
                  <a:latin typeface="Arial"/>
                  <a:ea typeface="Source Sans Pro"/>
                  <a:cs typeface="Arial"/>
                </a:rPr>
                <a:t> plus bas </a:t>
              </a:r>
            </a:p>
          </p:txBody>
        </p:sp>
      </p:grpSp>
      <p:sp>
        <p:nvSpPr>
          <p:cNvPr id="17" name="TextBox 16">
            <a:extLst>
              <a:ext uri="{FF2B5EF4-FFF2-40B4-BE49-F238E27FC236}">
                <a16:creationId xmlns:a16="http://schemas.microsoft.com/office/drawing/2014/main" id="{9CA11C2F-376B-BC1F-ABCE-D272C46CACD6}"/>
              </a:ext>
            </a:extLst>
          </p:cNvPr>
          <p:cNvSpPr txBox="1"/>
          <p:nvPr>
            <p:custDataLst>
              <p:tags r:id="rId7"/>
            </p:custDataLst>
          </p:nvPr>
        </p:nvSpPr>
        <p:spPr>
          <a:xfrm>
            <a:off x="696964" y="9769476"/>
            <a:ext cx="18728479" cy="646313"/>
          </a:xfrm>
          <a:prstGeom prst="rect">
            <a:avLst/>
          </a:prstGeom>
          <a:noFill/>
        </p:spPr>
        <p:txBody>
          <a:bodyPr wrap="square" lIns="91422" tIns="45711" rIns="91422" bIns="45711">
            <a:spAutoFit/>
          </a:bodyPr>
          <a:lstStyle/>
          <a:p>
            <a:pPr algn="l" defTabSz="1795059"/>
            <a:r>
              <a:rPr lang="en-US" sz="1200" dirty="0">
                <a:latin typeface="Calibri"/>
                <a:ea typeface="+mn-ea"/>
                <a:cs typeface="+mn-cs"/>
              </a:rPr>
              <a:t>Sources : 1. Tableau de </a:t>
            </a:r>
            <a:r>
              <a:rPr lang="en-US" sz="1200" dirty="0" err="1">
                <a:latin typeface="Calibri"/>
                <a:ea typeface="+mn-ea"/>
                <a:cs typeface="+mn-cs"/>
              </a:rPr>
              <a:t>Statistique</a:t>
            </a:r>
            <a:r>
              <a:rPr lang="en-US" sz="1200" dirty="0">
                <a:latin typeface="Calibri"/>
                <a:ea typeface="+mn-ea"/>
                <a:cs typeface="+mn-cs"/>
              </a:rPr>
              <a:t> Canada : 35-10-0188-01 (</a:t>
            </a:r>
            <a:r>
              <a:rPr lang="en-US" sz="1200" dirty="0" err="1">
                <a:latin typeface="Calibri"/>
                <a:ea typeface="+mn-ea"/>
                <a:cs typeface="+mn-cs"/>
              </a:rPr>
              <a:t>anciennement</a:t>
            </a:r>
            <a:r>
              <a:rPr lang="en-US" sz="1200" dirty="0">
                <a:latin typeface="Calibri"/>
                <a:ea typeface="+mn-ea"/>
                <a:cs typeface="+mn-cs"/>
              </a:rPr>
              <a:t> CANSIM 252-0085). Date de publication : 2024-07-25. </a:t>
            </a:r>
            <a:r>
              <a:rPr lang="en-US" sz="1200" dirty="0" err="1">
                <a:latin typeface="Calibri"/>
                <a:ea typeface="+mn-ea"/>
                <a:cs typeface="+mn-cs"/>
              </a:rPr>
              <a:t>Indice</a:t>
            </a:r>
            <a:r>
              <a:rPr lang="en-US" sz="1200" dirty="0">
                <a:latin typeface="Calibri"/>
                <a:ea typeface="+mn-ea"/>
                <a:cs typeface="+mn-cs"/>
              </a:rPr>
              <a:t> de </a:t>
            </a:r>
            <a:r>
              <a:rPr lang="en-US" sz="1200" dirty="0" err="1">
                <a:latin typeface="Calibri"/>
                <a:ea typeface="+mn-ea"/>
                <a:cs typeface="+mn-cs"/>
              </a:rPr>
              <a:t>gravité</a:t>
            </a:r>
            <a:r>
              <a:rPr lang="en-US" sz="1200" dirty="0">
                <a:latin typeface="Calibri"/>
                <a:ea typeface="+mn-ea"/>
                <a:cs typeface="+mn-cs"/>
              </a:rPr>
              <a:t> de la </a:t>
            </a:r>
            <a:r>
              <a:rPr lang="en-US" sz="1200" dirty="0" err="1">
                <a:latin typeface="Calibri"/>
                <a:ea typeface="+mn-ea"/>
                <a:cs typeface="+mn-cs"/>
              </a:rPr>
              <a:t>criminalité</a:t>
            </a:r>
            <a:r>
              <a:rPr lang="en-US" sz="1200" dirty="0">
                <a:latin typeface="Calibri"/>
                <a:ea typeface="+mn-ea"/>
                <a:cs typeface="+mn-cs"/>
              </a:rPr>
              <a:t> et </a:t>
            </a:r>
            <a:r>
              <a:rPr lang="en-US" sz="1200" dirty="0" err="1">
                <a:latin typeface="Calibri"/>
                <a:ea typeface="+mn-ea"/>
                <a:cs typeface="+mn-cs"/>
              </a:rPr>
              <a:t>taux</a:t>
            </a:r>
            <a:r>
              <a:rPr lang="en-US" sz="1200" dirty="0">
                <a:latin typeface="Calibri"/>
                <a:ea typeface="+mn-ea"/>
                <a:cs typeface="+mn-cs"/>
              </a:rPr>
              <a:t> </a:t>
            </a:r>
            <a:r>
              <a:rPr lang="en-US" sz="1200" dirty="0" err="1">
                <a:latin typeface="Calibri"/>
                <a:ea typeface="+mn-ea"/>
                <a:cs typeface="+mn-cs"/>
              </a:rPr>
              <a:t>d’élucidation</a:t>
            </a:r>
            <a:r>
              <a:rPr lang="en-US" sz="1200" dirty="0">
                <a:latin typeface="Calibri"/>
                <a:ea typeface="+mn-ea"/>
                <a:cs typeface="+mn-cs"/>
              </a:rPr>
              <a:t> </a:t>
            </a:r>
            <a:r>
              <a:rPr lang="en-US" sz="1200" dirty="0" err="1">
                <a:latin typeface="Calibri"/>
                <a:ea typeface="+mn-ea"/>
                <a:cs typeface="+mn-cs"/>
              </a:rPr>
              <a:t>pondéré</a:t>
            </a:r>
            <a:r>
              <a:rPr lang="en-US" sz="1200" dirty="0">
                <a:latin typeface="Calibri"/>
                <a:ea typeface="+mn-ea"/>
                <a:cs typeface="+mn-cs"/>
              </a:rPr>
              <a:t>, services de police en Ontario. 2. Tableau de </a:t>
            </a:r>
            <a:r>
              <a:rPr lang="en-US" sz="1200" dirty="0" err="1">
                <a:latin typeface="Calibri"/>
                <a:ea typeface="+mn-ea"/>
                <a:cs typeface="+mn-cs"/>
              </a:rPr>
              <a:t>Statistique</a:t>
            </a:r>
            <a:r>
              <a:rPr lang="en-US" sz="1200" dirty="0">
                <a:latin typeface="Calibri"/>
                <a:ea typeface="+mn-ea"/>
                <a:cs typeface="+mn-cs"/>
              </a:rPr>
              <a:t> Canada : 35-10-0026-01 (</a:t>
            </a:r>
            <a:r>
              <a:rPr lang="en-US" sz="1200" dirty="0" err="1">
                <a:latin typeface="Calibri"/>
                <a:ea typeface="+mn-ea"/>
                <a:cs typeface="+mn-cs"/>
              </a:rPr>
              <a:t>anciennement</a:t>
            </a:r>
            <a:r>
              <a:rPr lang="en-US" sz="1200" dirty="0">
                <a:latin typeface="Calibri"/>
                <a:ea typeface="+mn-ea"/>
                <a:cs typeface="+mn-cs"/>
              </a:rPr>
              <a:t> CANSIM 252-0052). Date de publication : 2024-07-25. </a:t>
            </a:r>
            <a:r>
              <a:rPr lang="en-US" sz="1200" dirty="0" err="1">
                <a:latin typeface="Calibri"/>
                <a:ea typeface="+mn-ea"/>
                <a:cs typeface="+mn-cs"/>
              </a:rPr>
              <a:t>Indice</a:t>
            </a:r>
            <a:r>
              <a:rPr lang="en-US" sz="1200" dirty="0">
                <a:latin typeface="Calibri"/>
                <a:ea typeface="+mn-ea"/>
                <a:cs typeface="+mn-cs"/>
              </a:rPr>
              <a:t> de </a:t>
            </a:r>
            <a:r>
              <a:rPr lang="en-US" sz="1200" dirty="0" err="1">
                <a:latin typeface="Calibri"/>
                <a:ea typeface="+mn-ea"/>
                <a:cs typeface="+mn-cs"/>
              </a:rPr>
              <a:t>gravité</a:t>
            </a:r>
            <a:r>
              <a:rPr lang="en-US" sz="1200" dirty="0">
                <a:latin typeface="Calibri"/>
                <a:ea typeface="+mn-ea"/>
                <a:cs typeface="+mn-cs"/>
              </a:rPr>
              <a:t> de la </a:t>
            </a:r>
            <a:r>
              <a:rPr lang="en-US" sz="1200" dirty="0" err="1">
                <a:latin typeface="Calibri"/>
                <a:ea typeface="+mn-ea"/>
                <a:cs typeface="+mn-cs"/>
              </a:rPr>
              <a:t>criminalité</a:t>
            </a:r>
            <a:r>
              <a:rPr lang="en-US" sz="1200" dirty="0">
                <a:latin typeface="Calibri"/>
                <a:ea typeface="+mn-ea"/>
                <a:cs typeface="+mn-cs"/>
              </a:rPr>
              <a:t> et </a:t>
            </a:r>
            <a:r>
              <a:rPr lang="en-US" sz="1200" dirty="0" err="1">
                <a:latin typeface="Calibri"/>
                <a:ea typeface="+mn-ea"/>
                <a:cs typeface="+mn-cs"/>
              </a:rPr>
              <a:t>taux</a:t>
            </a:r>
            <a:r>
              <a:rPr lang="en-US" sz="1200" dirty="0">
                <a:latin typeface="Calibri"/>
                <a:ea typeface="+mn-ea"/>
                <a:cs typeface="+mn-cs"/>
              </a:rPr>
              <a:t> </a:t>
            </a:r>
            <a:r>
              <a:rPr lang="en-US" sz="1200" dirty="0" err="1">
                <a:latin typeface="Calibri"/>
                <a:ea typeface="+mn-ea"/>
                <a:cs typeface="+mn-cs"/>
              </a:rPr>
              <a:t>d’élucidation</a:t>
            </a:r>
            <a:r>
              <a:rPr lang="en-US" sz="1200" dirty="0">
                <a:latin typeface="Calibri"/>
                <a:ea typeface="+mn-ea"/>
                <a:cs typeface="+mn-cs"/>
              </a:rPr>
              <a:t> </a:t>
            </a:r>
            <a:r>
              <a:rPr lang="en-US" sz="1200" dirty="0" err="1">
                <a:latin typeface="Calibri"/>
                <a:ea typeface="+mn-ea"/>
                <a:cs typeface="+mn-cs"/>
              </a:rPr>
              <a:t>pondérés</a:t>
            </a:r>
            <a:r>
              <a:rPr lang="en-US" sz="1200" dirty="0">
                <a:latin typeface="Calibri"/>
                <a:ea typeface="+mn-ea"/>
                <a:cs typeface="+mn-cs"/>
              </a:rPr>
              <a:t>, Canada, provinces, </a:t>
            </a:r>
            <a:r>
              <a:rPr lang="en-US" sz="1200" dirty="0" err="1">
                <a:latin typeface="Calibri"/>
                <a:ea typeface="+mn-ea"/>
                <a:cs typeface="+mn-cs"/>
              </a:rPr>
              <a:t>territoires</a:t>
            </a:r>
            <a:r>
              <a:rPr lang="en-US" sz="1200" dirty="0">
                <a:latin typeface="Calibri"/>
                <a:ea typeface="+mn-ea"/>
                <a:cs typeface="+mn-cs"/>
              </a:rPr>
              <a:t> et </a:t>
            </a:r>
            <a:r>
              <a:rPr lang="en-US" sz="1200" dirty="0" err="1">
                <a:latin typeface="Calibri"/>
                <a:ea typeface="+mn-ea"/>
                <a:cs typeface="+mn-cs"/>
              </a:rPr>
              <a:t>Régions</a:t>
            </a:r>
            <a:r>
              <a:rPr lang="en-US" sz="1200" dirty="0">
                <a:latin typeface="Calibri"/>
                <a:ea typeface="+mn-ea"/>
                <a:cs typeface="+mn-cs"/>
              </a:rPr>
              <a:t> </a:t>
            </a:r>
            <a:r>
              <a:rPr lang="en-US" sz="1200" dirty="0" err="1">
                <a:latin typeface="Calibri"/>
                <a:ea typeface="+mn-ea"/>
                <a:cs typeface="+mn-cs"/>
              </a:rPr>
              <a:t>métropolitaines</a:t>
            </a:r>
            <a:r>
              <a:rPr lang="en-US" sz="1200" dirty="0">
                <a:latin typeface="Calibri"/>
                <a:ea typeface="+mn-ea"/>
                <a:cs typeface="+mn-cs"/>
              </a:rPr>
              <a:t> de </a:t>
            </a:r>
            <a:r>
              <a:rPr lang="en-US" sz="1200" dirty="0" err="1">
                <a:latin typeface="Calibri"/>
                <a:ea typeface="+mn-ea"/>
                <a:cs typeface="+mn-cs"/>
              </a:rPr>
              <a:t>recensement</a:t>
            </a:r>
            <a:r>
              <a:rPr lang="en-US" sz="1200" dirty="0">
                <a:latin typeface="Calibri"/>
                <a:ea typeface="+mn-ea"/>
                <a:cs typeface="+mn-cs"/>
              </a:rPr>
              <a:t>. 35-10-0077-01 (</a:t>
            </a:r>
            <a:r>
              <a:rPr lang="en-US" sz="1200" dirty="0" err="1">
                <a:latin typeface="Calibri"/>
                <a:ea typeface="+mn-ea"/>
                <a:cs typeface="+mn-cs"/>
              </a:rPr>
              <a:t>anciennement</a:t>
            </a:r>
            <a:r>
              <a:rPr lang="en-US" sz="1200" dirty="0">
                <a:latin typeface="Calibri"/>
                <a:ea typeface="+mn-ea"/>
                <a:cs typeface="+mn-cs"/>
              </a:rPr>
              <a:t> CANSIM 254-0004). Date de publication : 2024-03-26. </a:t>
            </a:r>
            <a:r>
              <a:rPr lang="en-US" sz="1200" dirty="0" err="1">
                <a:latin typeface="Calibri"/>
                <a:ea typeface="+mn-ea"/>
                <a:cs typeface="+mn-cs"/>
              </a:rPr>
              <a:t>Indice</a:t>
            </a:r>
            <a:r>
              <a:rPr lang="en-US" sz="1200" dirty="0">
                <a:latin typeface="Calibri"/>
                <a:ea typeface="+mn-ea"/>
                <a:cs typeface="+mn-cs"/>
              </a:rPr>
              <a:t> de </a:t>
            </a:r>
            <a:r>
              <a:rPr lang="en-US" sz="1200" dirty="0" err="1">
                <a:latin typeface="Calibri"/>
                <a:ea typeface="+mn-ea"/>
                <a:cs typeface="+mn-cs"/>
              </a:rPr>
              <a:t>gravité</a:t>
            </a:r>
            <a:r>
              <a:rPr lang="en-US" sz="1200" dirty="0">
                <a:latin typeface="Calibri"/>
                <a:ea typeface="+mn-ea"/>
                <a:cs typeface="+mn-cs"/>
              </a:rPr>
              <a:t> de la </a:t>
            </a:r>
            <a:r>
              <a:rPr lang="en-US" sz="1200" dirty="0" err="1">
                <a:latin typeface="Calibri"/>
                <a:ea typeface="+mn-ea"/>
                <a:cs typeface="+mn-cs"/>
              </a:rPr>
              <a:t>criminalité</a:t>
            </a:r>
            <a:r>
              <a:rPr lang="en-US" sz="1200" dirty="0">
                <a:latin typeface="Calibri"/>
                <a:ea typeface="+mn-ea"/>
                <a:cs typeface="+mn-cs"/>
              </a:rPr>
              <a:t> et </a:t>
            </a:r>
            <a:r>
              <a:rPr lang="en-US" sz="1200" dirty="0" err="1">
                <a:latin typeface="Calibri"/>
                <a:ea typeface="+mn-ea"/>
                <a:cs typeface="+mn-cs"/>
              </a:rPr>
              <a:t>taux</a:t>
            </a:r>
            <a:r>
              <a:rPr lang="en-US" sz="1200" dirty="0">
                <a:latin typeface="Calibri"/>
                <a:ea typeface="+mn-ea"/>
                <a:cs typeface="+mn-cs"/>
              </a:rPr>
              <a:t> </a:t>
            </a:r>
            <a:r>
              <a:rPr lang="en-US" sz="1200" dirty="0" err="1">
                <a:latin typeface="Calibri"/>
                <a:ea typeface="+mn-ea"/>
                <a:cs typeface="+mn-cs"/>
              </a:rPr>
              <a:t>d’élucidation</a:t>
            </a:r>
            <a:r>
              <a:rPr lang="en-US" sz="1200" dirty="0">
                <a:latin typeface="Calibri"/>
                <a:ea typeface="+mn-ea"/>
                <a:cs typeface="+mn-cs"/>
              </a:rPr>
              <a:t> </a:t>
            </a:r>
            <a:r>
              <a:rPr lang="en-US" sz="1200" dirty="0" err="1">
                <a:latin typeface="Calibri"/>
                <a:ea typeface="+mn-ea"/>
                <a:cs typeface="+mn-cs"/>
              </a:rPr>
              <a:t>pondéré</a:t>
            </a:r>
            <a:r>
              <a:rPr lang="en-US" sz="1200" dirty="0">
                <a:latin typeface="Calibri"/>
                <a:ea typeface="+mn-ea"/>
                <a:cs typeface="+mn-cs"/>
              </a:rPr>
              <a:t>, services de police en Ontario. Personnel </a:t>
            </a:r>
            <a:r>
              <a:rPr lang="en-US" sz="1200" dirty="0" err="1">
                <a:latin typeface="Calibri"/>
                <a:ea typeface="+mn-ea"/>
                <a:cs typeface="+mn-cs"/>
              </a:rPr>
              <a:t>policier</a:t>
            </a:r>
            <a:r>
              <a:rPr lang="en-US" sz="1200" dirty="0">
                <a:latin typeface="Calibri"/>
                <a:ea typeface="+mn-ea"/>
                <a:cs typeface="+mn-cs"/>
              </a:rPr>
              <a:t> et </a:t>
            </a:r>
            <a:r>
              <a:rPr lang="en-US" sz="1200" dirty="0" err="1">
                <a:latin typeface="Calibri"/>
                <a:ea typeface="+mn-ea"/>
                <a:cs typeface="+mn-cs"/>
              </a:rPr>
              <a:t>certaines</a:t>
            </a:r>
            <a:r>
              <a:rPr lang="en-US" sz="1200" dirty="0">
                <a:latin typeface="Calibri"/>
                <a:ea typeface="+mn-ea"/>
                <a:cs typeface="+mn-cs"/>
              </a:rPr>
              <a:t> </a:t>
            </a:r>
            <a:r>
              <a:rPr lang="en-US" sz="1200" dirty="0" err="1">
                <a:latin typeface="Calibri"/>
                <a:ea typeface="+mn-ea"/>
                <a:cs typeface="+mn-cs"/>
              </a:rPr>
              <a:t>statistiques</a:t>
            </a:r>
            <a:r>
              <a:rPr lang="en-US" sz="1200" dirty="0">
                <a:latin typeface="Calibri"/>
                <a:ea typeface="+mn-ea"/>
                <a:cs typeface="+mn-cs"/>
              </a:rPr>
              <a:t> de la </a:t>
            </a:r>
            <a:r>
              <a:rPr lang="en-US" sz="1200" dirty="0" err="1">
                <a:latin typeface="Calibri"/>
                <a:ea typeface="+mn-ea"/>
                <a:cs typeface="+mn-cs"/>
              </a:rPr>
              <a:t>criminalité</a:t>
            </a:r>
            <a:r>
              <a:rPr lang="en-US" sz="1200" dirty="0">
                <a:latin typeface="Calibri"/>
                <a:ea typeface="+mn-ea"/>
                <a:cs typeface="+mn-cs"/>
              </a:rPr>
              <a:t>, services de police </a:t>
            </a:r>
            <a:r>
              <a:rPr lang="en-US" sz="1200" dirty="0" err="1">
                <a:latin typeface="Calibri"/>
                <a:ea typeface="+mn-ea"/>
                <a:cs typeface="+mn-cs"/>
              </a:rPr>
              <a:t>municipaux</a:t>
            </a:r>
            <a:endParaRPr lang="en-US" sz="1200" dirty="0">
              <a:latin typeface="Calibri"/>
              <a:ea typeface="+mn-ea"/>
              <a:cs typeface="+mn-cs"/>
            </a:endParaRPr>
          </a:p>
        </p:txBody>
      </p:sp>
    </p:spTree>
    <p:extLst>
      <p:ext uri="{BB962C8B-B14F-4D97-AF65-F5344CB8AC3E}">
        <p14:creationId xmlns:p14="http://schemas.microsoft.com/office/powerpoint/2010/main" val="3885919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AECEB60-17F5-0575-03B7-90FB55030B99}"/>
              </a:ext>
            </a:extLst>
          </p:cNvPr>
          <p:cNvSpPr>
            <a:spLocks noGrp="1"/>
          </p:cNvSpPr>
          <p:nvPr>
            <p:ph type="title"/>
            <p:custDataLst>
              <p:tags r:id="rId1"/>
            </p:custDataLst>
          </p:nvPr>
        </p:nvSpPr>
        <p:spPr>
          <a:xfrm>
            <a:off x="320880" y="356381"/>
            <a:ext cx="7119168" cy="1677122"/>
          </a:xfrm>
        </p:spPr>
        <p:txBody>
          <a:bodyPr lIns="91422" tIns="45711" rIns="91422" bIns="45711" anchor="t"/>
          <a:lstStyle/>
          <a:p>
            <a:pPr algn="l" defTabSz="1795059"/>
            <a:r>
              <a:rPr lang="en-CA" sz="5500" dirty="0">
                <a:latin typeface="Verdana"/>
              </a:rPr>
              <a:t>Les services de police à Ottawa</a:t>
            </a:r>
          </a:p>
        </p:txBody>
      </p:sp>
      <p:sp>
        <p:nvSpPr>
          <p:cNvPr id="2" name="Rectangle 1">
            <a:extLst>
              <a:ext uri="{FF2B5EF4-FFF2-40B4-BE49-F238E27FC236}">
                <a16:creationId xmlns:a16="http://schemas.microsoft.com/office/drawing/2014/main" id="{845D8415-000F-2735-0B57-17F7E320E111}"/>
              </a:ext>
            </a:extLst>
          </p:cNvPr>
          <p:cNvSpPr/>
          <p:nvPr>
            <p:custDataLst>
              <p:tags r:id="rId2"/>
            </p:custDataLst>
          </p:nvPr>
        </p:nvSpPr>
        <p:spPr>
          <a:xfrm>
            <a:off x="10560529" y="3344164"/>
            <a:ext cx="7932228" cy="5974823"/>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defTabSz="1507645">
              <a:defRPr/>
            </a:pPr>
            <a:endParaRPr lang="en-CA" sz="2900" dirty="0">
              <a:solidFill>
                <a:prstClr val="white"/>
              </a:solidFill>
              <a:latin typeface="Aptos" panose="02110004020202020204"/>
            </a:endParaRPr>
          </a:p>
        </p:txBody>
      </p:sp>
      <p:sp>
        <p:nvSpPr>
          <p:cNvPr id="3" name="Rectangle 2">
            <a:extLst>
              <a:ext uri="{FF2B5EF4-FFF2-40B4-BE49-F238E27FC236}">
                <a16:creationId xmlns:a16="http://schemas.microsoft.com/office/drawing/2014/main" id="{A2E78240-9960-DD60-45C4-509C06858DA2}"/>
              </a:ext>
            </a:extLst>
          </p:cNvPr>
          <p:cNvSpPr/>
          <p:nvPr>
            <p:custDataLst>
              <p:tags r:id="rId3"/>
            </p:custDataLst>
          </p:nvPr>
        </p:nvSpPr>
        <p:spPr>
          <a:xfrm>
            <a:off x="1106150" y="7522450"/>
            <a:ext cx="7932228" cy="1796536"/>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defTabSz="1507645">
              <a:defRPr/>
            </a:pPr>
            <a:endParaRPr lang="en-CA" sz="2900" dirty="0">
              <a:solidFill>
                <a:prstClr val="white"/>
              </a:solidFill>
              <a:latin typeface="Aptos" panose="02110004020202020204"/>
            </a:endParaRPr>
          </a:p>
        </p:txBody>
      </p:sp>
      <p:sp>
        <p:nvSpPr>
          <p:cNvPr id="4" name="Rectangle 3">
            <a:extLst>
              <a:ext uri="{FF2B5EF4-FFF2-40B4-BE49-F238E27FC236}">
                <a16:creationId xmlns:a16="http://schemas.microsoft.com/office/drawing/2014/main" id="{4BA3D5F9-5ECC-CB82-6781-EBAE6F7CF3FE}"/>
              </a:ext>
            </a:extLst>
          </p:cNvPr>
          <p:cNvSpPr/>
          <p:nvPr>
            <p:custDataLst>
              <p:tags r:id="rId4"/>
            </p:custDataLst>
          </p:nvPr>
        </p:nvSpPr>
        <p:spPr>
          <a:xfrm>
            <a:off x="1106148" y="5457758"/>
            <a:ext cx="7932228" cy="1796536"/>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defTabSz="1507645">
              <a:defRPr/>
            </a:pPr>
            <a:endParaRPr lang="en-CA" sz="2900" dirty="0">
              <a:solidFill>
                <a:prstClr val="white"/>
              </a:solidFill>
              <a:latin typeface="Aptos" panose="02110004020202020204"/>
            </a:endParaRPr>
          </a:p>
        </p:txBody>
      </p:sp>
      <p:sp>
        <p:nvSpPr>
          <p:cNvPr id="5" name="Rectangle 4">
            <a:extLst>
              <a:ext uri="{FF2B5EF4-FFF2-40B4-BE49-F238E27FC236}">
                <a16:creationId xmlns:a16="http://schemas.microsoft.com/office/drawing/2014/main" id="{460D2416-6DA7-0EED-10CE-86ED1C743726}"/>
              </a:ext>
            </a:extLst>
          </p:cNvPr>
          <p:cNvSpPr/>
          <p:nvPr>
            <p:custDataLst>
              <p:tags r:id="rId5"/>
            </p:custDataLst>
          </p:nvPr>
        </p:nvSpPr>
        <p:spPr>
          <a:xfrm>
            <a:off x="1106148" y="3416666"/>
            <a:ext cx="7932228" cy="1796536"/>
          </a:xfrm>
          <a:prstGeom prst="rect">
            <a:avLst/>
          </a:prstGeom>
          <a:solidFill>
            <a:srgbClr val="F3F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defTabSz="1507645">
              <a:defRPr/>
            </a:pPr>
            <a:endParaRPr lang="en-CA" sz="2900" dirty="0">
              <a:solidFill>
                <a:prstClr val="white"/>
              </a:solidFill>
              <a:latin typeface="Aptos" panose="02110004020202020204"/>
            </a:endParaRPr>
          </a:p>
        </p:txBody>
      </p:sp>
      <p:sp>
        <p:nvSpPr>
          <p:cNvPr id="6" name="TextBox 5">
            <a:extLst>
              <a:ext uri="{FF2B5EF4-FFF2-40B4-BE49-F238E27FC236}">
                <a16:creationId xmlns:a16="http://schemas.microsoft.com/office/drawing/2014/main" id="{40E54807-7E34-B135-A17A-8DC2443F1F96}"/>
              </a:ext>
            </a:extLst>
          </p:cNvPr>
          <p:cNvSpPr txBox="1"/>
          <p:nvPr>
            <p:custDataLst>
              <p:tags r:id="rId6"/>
            </p:custDataLst>
          </p:nvPr>
        </p:nvSpPr>
        <p:spPr>
          <a:xfrm>
            <a:off x="2283693" y="3832058"/>
            <a:ext cx="3665066" cy="1107977"/>
          </a:xfrm>
          <a:prstGeom prst="rect">
            <a:avLst/>
          </a:prstGeom>
          <a:noFill/>
        </p:spPr>
        <p:txBody>
          <a:bodyPr wrap="square" lIns="91422" tIns="45711" rIns="91422" bIns="45711" rtlCol="0">
            <a:spAutoFit/>
          </a:bodyPr>
          <a:lstStyle/>
          <a:p>
            <a:pPr algn="l" defTabSz="1507849"/>
            <a:r>
              <a:rPr lang="en-CA" sz="3300" b="1" dirty="0" err="1">
                <a:latin typeface="Source Sans Pro"/>
                <a:cs typeface="+mn-cs"/>
              </a:rPr>
              <a:t>Heures</a:t>
            </a:r>
            <a:r>
              <a:rPr lang="en-CA" sz="3300" b="1" dirty="0">
                <a:latin typeface="Source Sans Pro"/>
                <a:cs typeface="+mn-cs"/>
              </a:rPr>
              <a:t> de </a:t>
            </a:r>
            <a:r>
              <a:rPr lang="en-CA" sz="3300" b="1" dirty="0" err="1">
                <a:latin typeface="Source Sans Pro"/>
                <a:cs typeface="+mn-cs"/>
              </a:rPr>
              <a:t>congé</a:t>
            </a:r>
            <a:r>
              <a:rPr lang="en-CA" sz="3300" b="1" dirty="0">
                <a:latin typeface="Source Sans Pro"/>
                <a:cs typeface="+mn-cs"/>
              </a:rPr>
              <a:t> de </a:t>
            </a:r>
            <a:r>
              <a:rPr lang="en-CA" sz="3300" b="1" dirty="0" err="1">
                <a:latin typeface="Source Sans Pro"/>
                <a:cs typeface="+mn-cs"/>
              </a:rPr>
              <a:t>maladie</a:t>
            </a:r>
            <a:endParaRPr lang="en-CA" sz="3300" b="1" dirty="0">
              <a:latin typeface="Source Sans Pro"/>
              <a:cs typeface="+mn-cs"/>
            </a:endParaRPr>
          </a:p>
        </p:txBody>
      </p:sp>
      <p:sp>
        <p:nvSpPr>
          <p:cNvPr id="7" name="TextBox 6">
            <a:extLst>
              <a:ext uri="{FF2B5EF4-FFF2-40B4-BE49-F238E27FC236}">
                <a16:creationId xmlns:a16="http://schemas.microsoft.com/office/drawing/2014/main" id="{7D1DF12A-FB55-789E-E1BB-F7EA2B02E011}"/>
              </a:ext>
            </a:extLst>
          </p:cNvPr>
          <p:cNvSpPr txBox="1"/>
          <p:nvPr>
            <p:custDataLst>
              <p:tags r:id="rId7"/>
            </p:custDataLst>
          </p:nvPr>
        </p:nvSpPr>
        <p:spPr>
          <a:xfrm>
            <a:off x="4862397" y="4339620"/>
            <a:ext cx="4088601" cy="692479"/>
          </a:xfrm>
          <a:prstGeom prst="rect">
            <a:avLst/>
          </a:prstGeom>
          <a:noFill/>
        </p:spPr>
        <p:txBody>
          <a:bodyPr wrap="square" lIns="91422" tIns="45711" rIns="91422" bIns="45711">
            <a:spAutoFit/>
          </a:bodyPr>
          <a:lstStyle/>
          <a:p>
            <a:pPr algn="r" defTabSz="1507849"/>
            <a:r>
              <a:rPr lang="en-CA" sz="3300" dirty="0">
                <a:solidFill>
                  <a:srgbClr val="000000"/>
                </a:solidFill>
                <a:latin typeface="Source Sans Pro"/>
                <a:cs typeface="+mn-cs"/>
              </a:rPr>
              <a:t>2024 : </a:t>
            </a:r>
            <a:r>
              <a:rPr lang="en-CA" sz="3900" b="1" dirty="0">
                <a:solidFill>
                  <a:srgbClr val="000000"/>
                </a:solidFill>
                <a:latin typeface="Source Sans Pro"/>
                <a:cs typeface="+mn-cs"/>
              </a:rPr>
              <a:t>559 000</a:t>
            </a:r>
          </a:p>
        </p:txBody>
      </p:sp>
      <p:sp>
        <p:nvSpPr>
          <p:cNvPr id="9" name="TextBox 8">
            <a:extLst>
              <a:ext uri="{FF2B5EF4-FFF2-40B4-BE49-F238E27FC236}">
                <a16:creationId xmlns:a16="http://schemas.microsoft.com/office/drawing/2014/main" id="{B7604B46-39C0-A486-6CD8-5B54E3B9B096}"/>
              </a:ext>
            </a:extLst>
          </p:cNvPr>
          <p:cNvSpPr txBox="1"/>
          <p:nvPr>
            <p:custDataLst>
              <p:tags r:id="rId8"/>
            </p:custDataLst>
          </p:nvPr>
        </p:nvSpPr>
        <p:spPr>
          <a:xfrm>
            <a:off x="11044247" y="3739036"/>
            <a:ext cx="7149639" cy="600146"/>
          </a:xfrm>
          <a:prstGeom prst="rect">
            <a:avLst/>
          </a:prstGeom>
          <a:noFill/>
        </p:spPr>
        <p:txBody>
          <a:bodyPr wrap="square" lIns="91422" tIns="45711" rIns="91422" bIns="45711" rtlCol="0">
            <a:spAutoFit/>
          </a:bodyPr>
          <a:lstStyle>
            <a:defPPr>
              <a:defRPr lang="en-US"/>
            </a:defPPr>
            <a:lvl1pPr>
              <a:defRPr b="1"/>
            </a:lvl1pPr>
          </a:lstStyle>
          <a:p>
            <a:pPr algn="l" defTabSz="1507849"/>
            <a:r>
              <a:rPr lang="en-CA" sz="3300" dirty="0" err="1">
                <a:latin typeface="Source Sans Pro"/>
                <a:cs typeface="+mn-cs"/>
              </a:rPr>
              <a:t>Congé</a:t>
            </a:r>
            <a:r>
              <a:rPr lang="en-CA" sz="3300" dirty="0">
                <a:latin typeface="Source Sans Pro"/>
                <a:cs typeface="+mn-cs"/>
              </a:rPr>
              <a:t> de </a:t>
            </a:r>
            <a:r>
              <a:rPr lang="en-CA" sz="3300" dirty="0" err="1">
                <a:latin typeface="Source Sans Pro"/>
                <a:cs typeface="+mn-cs"/>
              </a:rPr>
              <a:t>maladie</a:t>
            </a:r>
            <a:r>
              <a:rPr lang="en-CA" sz="3300" dirty="0">
                <a:latin typeface="Source Sans Pro"/>
                <a:cs typeface="+mn-cs"/>
              </a:rPr>
              <a:t> en </a:t>
            </a:r>
            <a:r>
              <a:rPr lang="en-CA" sz="3300" dirty="0" err="1">
                <a:latin typeface="Source Sans Pro"/>
                <a:cs typeface="+mn-cs"/>
              </a:rPr>
              <a:t>moyenne</a:t>
            </a:r>
            <a:endParaRPr lang="en-CA" sz="3300" dirty="0">
              <a:latin typeface="Source Sans Pro"/>
              <a:cs typeface="+mn-cs"/>
            </a:endParaRPr>
          </a:p>
        </p:txBody>
      </p:sp>
      <p:sp>
        <p:nvSpPr>
          <p:cNvPr id="10" name="TextBox 9">
            <a:extLst>
              <a:ext uri="{FF2B5EF4-FFF2-40B4-BE49-F238E27FC236}">
                <a16:creationId xmlns:a16="http://schemas.microsoft.com/office/drawing/2014/main" id="{ADCF7E56-6187-7C4B-C639-54F2ECA2F239}"/>
              </a:ext>
            </a:extLst>
          </p:cNvPr>
          <p:cNvSpPr txBox="1"/>
          <p:nvPr>
            <p:custDataLst>
              <p:tags r:id="rId9"/>
            </p:custDataLst>
          </p:nvPr>
        </p:nvSpPr>
        <p:spPr>
          <a:xfrm>
            <a:off x="10699844" y="4432657"/>
            <a:ext cx="3411940" cy="1107977"/>
          </a:xfrm>
          <a:prstGeom prst="rect">
            <a:avLst/>
          </a:prstGeom>
          <a:noFill/>
        </p:spPr>
        <p:txBody>
          <a:bodyPr wrap="square" lIns="91422" tIns="45711" rIns="91422" bIns="45711" rtlCol="0">
            <a:spAutoFit/>
          </a:bodyPr>
          <a:lstStyle/>
          <a:p>
            <a:pPr algn="l" defTabSz="1507849"/>
            <a:r>
              <a:rPr lang="en-CA" sz="3300" dirty="0" err="1">
                <a:solidFill>
                  <a:srgbClr val="000000"/>
                </a:solidFill>
                <a:latin typeface="Source Sans Pro"/>
                <a:cs typeface="+mn-cs"/>
              </a:rPr>
              <a:t>Effectifs</a:t>
            </a:r>
            <a:r>
              <a:rPr lang="en-CA" sz="3300" dirty="0">
                <a:solidFill>
                  <a:srgbClr val="000000"/>
                </a:solidFill>
                <a:latin typeface="Source Sans Pro"/>
                <a:cs typeface="+mn-cs"/>
              </a:rPr>
              <a:t> </a:t>
            </a:r>
            <a:r>
              <a:rPr lang="en-CA" sz="3300" dirty="0" err="1">
                <a:solidFill>
                  <a:srgbClr val="000000"/>
                </a:solidFill>
                <a:latin typeface="Source Sans Pro"/>
                <a:cs typeface="+mn-cs"/>
              </a:rPr>
              <a:t>assermentés</a:t>
            </a:r>
            <a:endParaRPr lang="en-CA" sz="3300" dirty="0">
              <a:solidFill>
                <a:srgbClr val="000000"/>
              </a:solidFill>
              <a:latin typeface="Source Sans Pro"/>
              <a:cs typeface="+mn-cs"/>
            </a:endParaRPr>
          </a:p>
        </p:txBody>
      </p:sp>
      <p:grpSp>
        <p:nvGrpSpPr>
          <p:cNvPr id="11" name="Group 10">
            <a:extLst>
              <a:ext uri="{FF2B5EF4-FFF2-40B4-BE49-F238E27FC236}">
                <a16:creationId xmlns:a16="http://schemas.microsoft.com/office/drawing/2014/main" id="{ECC76EC7-122F-1406-F2CB-8920638EF140}"/>
              </a:ext>
            </a:extLst>
          </p:cNvPr>
          <p:cNvGrpSpPr/>
          <p:nvPr>
            <p:custDataLst>
              <p:tags r:id="rId10"/>
            </p:custDataLst>
          </p:nvPr>
        </p:nvGrpSpPr>
        <p:grpSpPr>
          <a:xfrm>
            <a:off x="7696378" y="3864615"/>
            <a:ext cx="1342811" cy="599844"/>
            <a:chOff x="2417173" y="1960011"/>
            <a:chExt cx="814282" cy="413164"/>
          </a:xfrm>
        </p:grpSpPr>
        <p:sp>
          <p:nvSpPr>
            <p:cNvPr id="12" name="Isosceles Triangle 11">
              <a:extLst>
                <a:ext uri="{FF2B5EF4-FFF2-40B4-BE49-F238E27FC236}">
                  <a16:creationId xmlns:a16="http://schemas.microsoft.com/office/drawing/2014/main" id="{FFB90782-D9E2-771B-426F-81D33E36F6C9}"/>
                </a:ext>
              </a:extLst>
            </p:cNvPr>
            <p:cNvSpPr/>
            <p:nvPr/>
          </p:nvSpPr>
          <p:spPr>
            <a:xfrm>
              <a:off x="2417173" y="2141943"/>
              <a:ext cx="133731" cy="115285"/>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srgbClr val="FF0000"/>
                </a:solidFill>
                <a:latin typeface="Aptos" panose="02110004020202020204"/>
              </a:endParaRPr>
            </a:p>
          </p:txBody>
        </p:sp>
        <p:sp>
          <p:nvSpPr>
            <p:cNvPr id="13" name="TextBox 12">
              <a:extLst>
                <a:ext uri="{FF2B5EF4-FFF2-40B4-BE49-F238E27FC236}">
                  <a16:creationId xmlns:a16="http://schemas.microsoft.com/office/drawing/2014/main" id="{1F573D5B-F2B0-0159-EFCA-CEF38088E51C}"/>
                </a:ext>
              </a:extLst>
            </p:cNvPr>
            <p:cNvSpPr txBox="1"/>
            <p:nvPr/>
          </p:nvSpPr>
          <p:spPr>
            <a:xfrm>
              <a:off x="2518070" y="1960011"/>
              <a:ext cx="713385" cy="413164"/>
            </a:xfrm>
            <a:prstGeom prst="rect">
              <a:avLst/>
            </a:prstGeom>
            <a:noFill/>
          </p:spPr>
          <p:txBody>
            <a:bodyPr wrap="square">
              <a:spAutoFit/>
            </a:bodyPr>
            <a:lstStyle/>
            <a:p>
              <a:pPr algn="l" defTabSz="1507849"/>
              <a:r>
                <a:rPr lang="en-CA" sz="3300" dirty="0">
                  <a:solidFill>
                    <a:srgbClr val="FF0000"/>
                  </a:solidFill>
                  <a:latin typeface="Source Sans Pro"/>
                  <a:cs typeface="+mn-cs"/>
                </a:rPr>
                <a:t>34 % </a:t>
              </a:r>
            </a:p>
          </p:txBody>
        </p:sp>
      </p:grpSp>
      <p:sp>
        <p:nvSpPr>
          <p:cNvPr id="14" name="TextBox 13">
            <a:extLst>
              <a:ext uri="{FF2B5EF4-FFF2-40B4-BE49-F238E27FC236}">
                <a16:creationId xmlns:a16="http://schemas.microsoft.com/office/drawing/2014/main" id="{1F671D56-8DF0-74D8-8D21-8E735D65C3D8}"/>
              </a:ext>
            </a:extLst>
          </p:cNvPr>
          <p:cNvSpPr txBox="1"/>
          <p:nvPr>
            <p:custDataLst>
              <p:tags r:id="rId11"/>
            </p:custDataLst>
          </p:nvPr>
        </p:nvSpPr>
        <p:spPr>
          <a:xfrm>
            <a:off x="13802465" y="4700998"/>
            <a:ext cx="2192712" cy="630924"/>
          </a:xfrm>
          <a:prstGeom prst="rect">
            <a:avLst/>
          </a:prstGeom>
          <a:noFill/>
        </p:spPr>
        <p:txBody>
          <a:bodyPr wrap="square" lIns="91422" tIns="45711" rIns="91422" bIns="45711" rtlCol="0">
            <a:spAutoFit/>
          </a:bodyPr>
          <a:lstStyle/>
          <a:p>
            <a:pPr algn="l" defTabSz="1507849"/>
            <a:r>
              <a:rPr lang="en-CA" sz="3300" dirty="0">
                <a:solidFill>
                  <a:srgbClr val="000000"/>
                </a:solidFill>
                <a:latin typeface="Source Sans Pro"/>
                <a:cs typeface="+mn-cs"/>
              </a:rPr>
              <a:t>12</a:t>
            </a:r>
            <a:r>
              <a:rPr lang="en-CA" sz="3500" dirty="0">
                <a:latin typeface="Source Sans Pro"/>
                <a:cs typeface="+mn-cs"/>
              </a:rPr>
              <a:t> </a:t>
            </a:r>
            <a:r>
              <a:rPr lang="en-CA" sz="3300" dirty="0" err="1">
                <a:solidFill>
                  <a:srgbClr val="000000"/>
                </a:solidFill>
                <a:latin typeface="Source Sans Pro"/>
                <a:cs typeface="+mn-cs"/>
              </a:rPr>
              <a:t>jours</a:t>
            </a:r>
            <a:endParaRPr lang="en-CA" sz="3300" dirty="0">
              <a:solidFill>
                <a:srgbClr val="000000"/>
              </a:solidFill>
              <a:latin typeface="Source Sans Pro"/>
              <a:cs typeface="+mn-cs"/>
            </a:endParaRPr>
          </a:p>
        </p:txBody>
      </p:sp>
      <p:sp>
        <p:nvSpPr>
          <p:cNvPr id="15" name="TextBox 14">
            <a:extLst>
              <a:ext uri="{FF2B5EF4-FFF2-40B4-BE49-F238E27FC236}">
                <a16:creationId xmlns:a16="http://schemas.microsoft.com/office/drawing/2014/main" id="{76F9F307-6F8A-E815-2BBB-E8427EC9A5CE}"/>
              </a:ext>
            </a:extLst>
          </p:cNvPr>
          <p:cNvSpPr txBox="1"/>
          <p:nvPr>
            <p:custDataLst>
              <p:tags r:id="rId12"/>
            </p:custDataLst>
          </p:nvPr>
        </p:nvSpPr>
        <p:spPr>
          <a:xfrm>
            <a:off x="2283693" y="5695482"/>
            <a:ext cx="3665066" cy="1107977"/>
          </a:xfrm>
          <a:prstGeom prst="rect">
            <a:avLst/>
          </a:prstGeom>
          <a:noFill/>
        </p:spPr>
        <p:txBody>
          <a:bodyPr wrap="square" lIns="91422" tIns="45711" rIns="91422" bIns="45711">
            <a:spAutoFit/>
          </a:bodyPr>
          <a:lstStyle/>
          <a:p>
            <a:pPr algn="l" defTabSz="1507849"/>
            <a:r>
              <a:rPr lang="en-CA" sz="3300" b="1" dirty="0" err="1">
                <a:latin typeface="Source Sans Pro"/>
                <a:cs typeface="+mn-cs"/>
              </a:rPr>
              <a:t>Heures</a:t>
            </a:r>
            <a:r>
              <a:rPr lang="en-CA" sz="3300" b="1" dirty="0">
                <a:latin typeface="Source Sans Pro"/>
                <a:cs typeface="+mn-cs"/>
              </a:rPr>
              <a:t> </a:t>
            </a:r>
            <a:r>
              <a:rPr lang="en-CA" sz="3300" b="1" dirty="0" err="1">
                <a:latin typeface="Source Sans Pro"/>
                <a:cs typeface="+mn-cs"/>
              </a:rPr>
              <a:t>supplémentaires</a:t>
            </a:r>
            <a:endParaRPr lang="en-CA" sz="3300" b="1" dirty="0">
              <a:latin typeface="Source Sans Pro"/>
              <a:cs typeface="+mn-cs"/>
            </a:endParaRPr>
          </a:p>
        </p:txBody>
      </p:sp>
      <p:grpSp>
        <p:nvGrpSpPr>
          <p:cNvPr id="16" name="Group 18">
            <a:extLst>
              <a:ext uri="{FF2B5EF4-FFF2-40B4-BE49-F238E27FC236}">
                <a16:creationId xmlns:a16="http://schemas.microsoft.com/office/drawing/2014/main" id="{774D6AB2-D871-0F6E-3BA0-5D9FA4657438}"/>
              </a:ext>
            </a:extLst>
          </p:cNvPr>
          <p:cNvGrpSpPr/>
          <p:nvPr>
            <p:custDataLst>
              <p:tags r:id="rId13"/>
            </p:custDataLst>
          </p:nvPr>
        </p:nvGrpSpPr>
        <p:grpSpPr>
          <a:xfrm>
            <a:off x="7312554" y="5818476"/>
            <a:ext cx="1726635" cy="600164"/>
            <a:chOff x="2417173" y="1979727"/>
            <a:chExt cx="838712" cy="413384"/>
          </a:xfrm>
        </p:grpSpPr>
        <p:sp>
          <p:nvSpPr>
            <p:cNvPr id="20" name="Isosceles Triangle 19">
              <a:extLst>
                <a:ext uri="{FF2B5EF4-FFF2-40B4-BE49-F238E27FC236}">
                  <a16:creationId xmlns:a16="http://schemas.microsoft.com/office/drawing/2014/main" id="{83E7D50C-A5E4-C5EF-4BAC-83D2777735C3}"/>
                </a:ext>
              </a:extLst>
            </p:cNvPr>
            <p:cNvSpPr/>
            <p:nvPr/>
          </p:nvSpPr>
          <p:spPr>
            <a:xfrm>
              <a:off x="2417173" y="2144915"/>
              <a:ext cx="133731" cy="115285"/>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sp>
          <p:nvSpPr>
            <p:cNvPr id="21" name="TextBox 20">
              <a:extLst>
                <a:ext uri="{FF2B5EF4-FFF2-40B4-BE49-F238E27FC236}">
                  <a16:creationId xmlns:a16="http://schemas.microsoft.com/office/drawing/2014/main" id="{1535F341-4CAE-9DA0-82DC-9A4B4E06B86B}"/>
                </a:ext>
              </a:extLst>
            </p:cNvPr>
            <p:cNvSpPr txBox="1"/>
            <p:nvPr/>
          </p:nvSpPr>
          <p:spPr>
            <a:xfrm>
              <a:off x="2542500" y="1979727"/>
              <a:ext cx="713385" cy="413384"/>
            </a:xfrm>
            <a:prstGeom prst="rect">
              <a:avLst/>
            </a:prstGeom>
            <a:noFill/>
          </p:spPr>
          <p:txBody>
            <a:bodyPr wrap="square">
              <a:spAutoFit/>
            </a:bodyPr>
            <a:lstStyle/>
            <a:p>
              <a:pPr algn="l" defTabSz="1507849"/>
              <a:r>
                <a:rPr lang="en-CA" sz="3300" dirty="0">
                  <a:solidFill>
                    <a:srgbClr val="FF0000"/>
                  </a:solidFill>
                  <a:latin typeface="Source Sans Pro"/>
                  <a:cs typeface="+mn-cs"/>
                </a:rPr>
                <a:t>226 %</a:t>
              </a:r>
              <a:r>
                <a:rPr lang="en-CA" sz="2900" dirty="0">
                  <a:solidFill>
                    <a:srgbClr val="FF0000"/>
                  </a:solidFill>
                  <a:latin typeface="Source Sans Pro"/>
                  <a:cs typeface="+mn-cs"/>
                </a:rPr>
                <a:t> </a:t>
              </a:r>
            </a:p>
          </p:txBody>
        </p:sp>
      </p:grpSp>
      <p:sp>
        <p:nvSpPr>
          <p:cNvPr id="22" name="TextBox 21">
            <a:extLst>
              <a:ext uri="{FF2B5EF4-FFF2-40B4-BE49-F238E27FC236}">
                <a16:creationId xmlns:a16="http://schemas.microsoft.com/office/drawing/2014/main" id="{A2E2BA9F-7AF4-42A2-F68A-E97CE5270036}"/>
              </a:ext>
            </a:extLst>
          </p:cNvPr>
          <p:cNvSpPr txBox="1"/>
          <p:nvPr>
            <p:custDataLst>
              <p:tags r:id="rId14"/>
            </p:custDataLst>
          </p:nvPr>
        </p:nvSpPr>
        <p:spPr>
          <a:xfrm>
            <a:off x="4862400" y="6275620"/>
            <a:ext cx="4088599" cy="692479"/>
          </a:xfrm>
          <a:prstGeom prst="rect">
            <a:avLst/>
          </a:prstGeom>
          <a:noFill/>
        </p:spPr>
        <p:txBody>
          <a:bodyPr wrap="square" lIns="91422" tIns="45711" rIns="91422" bIns="45711">
            <a:spAutoFit/>
          </a:bodyPr>
          <a:lstStyle/>
          <a:p>
            <a:pPr algn="r" defTabSz="1507849"/>
            <a:r>
              <a:rPr lang="en-CA" sz="3300" dirty="0">
                <a:solidFill>
                  <a:srgbClr val="000000"/>
                </a:solidFill>
                <a:latin typeface="Source Sans Pro"/>
                <a:cs typeface="+mn-cs"/>
              </a:rPr>
              <a:t>2024 :</a:t>
            </a:r>
            <a:r>
              <a:rPr lang="en-CA" sz="3300" b="1" dirty="0">
                <a:solidFill>
                  <a:srgbClr val="000000"/>
                </a:solidFill>
                <a:latin typeface="Source Sans Pro"/>
                <a:cs typeface="+mn-cs"/>
              </a:rPr>
              <a:t> </a:t>
            </a:r>
            <a:r>
              <a:rPr lang="en-CA" sz="3900" b="1" dirty="0">
                <a:solidFill>
                  <a:srgbClr val="000000"/>
                </a:solidFill>
                <a:latin typeface="Source Sans Pro"/>
                <a:cs typeface="+mn-cs"/>
              </a:rPr>
              <a:t>250 900</a:t>
            </a:r>
          </a:p>
        </p:txBody>
      </p:sp>
      <p:sp>
        <p:nvSpPr>
          <p:cNvPr id="23" name="TextBox 22">
            <a:extLst>
              <a:ext uri="{FF2B5EF4-FFF2-40B4-BE49-F238E27FC236}">
                <a16:creationId xmlns:a16="http://schemas.microsoft.com/office/drawing/2014/main" id="{A07602E2-E9A8-1804-1D79-0C38A01C6C02}"/>
              </a:ext>
            </a:extLst>
          </p:cNvPr>
          <p:cNvSpPr txBox="1"/>
          <p:nvPr>
            <p:custDataLst>
              <p:tags r:id="rId15"/>
            </p:custDataLst>
          </p:nvPr>
        </p:nvSpPr>
        <p:spPr>
          <a:xfrm>
            <a:off x="2283694" y="8002807"/>
            <a:ext cx="4908561" cy="600146"/>
          </a:xfrm>
          <a:prstGeom prst="rect">
            <a:avLst/>
          </a:prstGeom>
          <a:noFill/>
        </p:spPr>
        <p:txBody>
          <a:bodyPr wrap="square" lIns="91422" tIns="45711" rIns="91422" bIns="45711" rtlCol="0">
            <a:spAutoFit/>
          </a:bodyPr>
          <a:lstStyle>
            <a:defPPr>
              <a:defRPr lang="en-US"/>
            </a:defPPr>
            <a:lvl1pPr>
              <a:defRPr b="1"/>
            </a:lvl1pPr>
          </a:lstStyle>
          <a:p>
            <a:pPr algn="l" defTabSz="1507849"/>
            <a:r>
              <a:rPr lang="en-CA" sz="3300" dirty="0" err="1">
                <a:latin typeface="Source Sans Pro"/>
                <a:cs typeface="+mn-cs"/>
              </a:rPr>
              <a:t>Taux</a:t>
            </a:r>
            <a:r>
              <a:rPr lang="en-CA" sz="3300" dirty="0">
                <a:latin typeface="Source Sans Pro"/>
                <a:cs typeface="+mn-cs"/>
              </a:rPr>
              <a:t> </a:t>
            </a:r>
            <a:r>
              <a:rPr lang="en-CA" sz="3300" dirty="0" err="1">
                <a:latin typeface="Source Sans Pro"/>
                <a:cs typeface="+mn-cs"/>
              </a:rPr>
              <a:t>d’absentéisme</a:t>
            </a:r>
            <a:endParaRPr lang="en-CA" sz="3300" dirty="0">
              <a:latin typeface="Source Sans Pro"/>
              <a:cs typeface="+mn-cs"/>
            </a:endParaRPr>
          </a:p>
        </p:txBody>
      </p:sp>
      <p:sp>
        <p:nvSpPr>
          <p:cNvPr id="24" name="TextBox 23">
            <a:extLst>
              <a:ext uri="{FF2B5EF4-FFF2-40B4-BE49-F238E27FC236}">
                <a16:creationId xmlns:a16="http://schemas.microsoft.com/office/drawing/2014/main" id="{8CC72C7A-4F6E-9692-9069-1C439970F0ED}"/>
              </a:ext>
            </a:extLst>
          </p:cNvPr>
          <p:cNvSpPr txBox="1"/>
          <p:nvPr>
            <p:custDataLst>
              <p:tags r:id="rId16"/>
            </p:custDataLst>
          </p:nvPr>
        </p:nvSpPr>
        <p:spPr>
          <a:xfrm>
            <a:off x="4605820" y="8393889"/>
            <a:ext cx="4345179" cy="692479"/>
          </a:xfrm>
          <a:prstGeom prst="rect">
            <a:avLst/>
          </a:prstGeom>
          <a:noFill/>
        </p:spPr>
        <p:txBody>
          <a:bodyPr wrap="square" lIns="91422" tIns="45711" rIns="91422" bIns="45711">
            <a:spAutoFit/>
          </a:bodyPr>
          <a:lstStyle/>
          <a:p>
            <a:pPr algn="r" defTabSz="1507849"/>
            <a:r>
              <a:rPr lang="en-CA" sz="3300" dirty="0">
                <a:solidFill>
                  <a:srgbClr val="000000"/>
                </a:solidFill>
                <a:latin typeface="Source Sans Pro"/>
                <a:cs typeface="+mn-cs"/>
              </a:rPr>
              <a:t>2024 : </a:t>
            </a:r>
            <a:r>
              <a:rPr lang="en-CA" sz="3900" b="1" dirty="0">
                <a:solidFill>
                  <a:srgbClr val="000000"/>
                </a:solidFill>
                <a:latin typeface="Source Sans Pro"/>
                <a:cs typeface="+mn-cs"/>
              </a:rPr>
              <a:t>13 %</a:t>
            </a:r>
          </a:p>
        </p:txBody>
      </p:sp>
      <p:sp>
        <p:nvSpPr>
          <p:cNvPr id="25" name="TextBox 24">
            <a:extLst>
              <a:ext uri="{FF2B5EF4-FFF2-40B4-BE49-F238E27FC236}">
                <a16:creationId xmlns:a16="http://schemas.microsoft.com/office/drawing/2014/main" id="{5013E1FE-CF22-399A-3EA7-5DDA6600251F}"/>
              </a:ext>
            </a:extLst>
          </p:cNvPr>
          <p:cNvSpPr txBox="1"/>
          <p:nvPr>
            <p:custDataLst>
              <p:tags r:id="rId17"/>
            </p:custDataLst>
          </p:nvPr>
        </p:nvSpPr>
        <p:spPr>
          <a:xfrm>
            <a:off x="1391988" y="2433810"/>
            <a:ext cx="18359081" cy="600146"/>
          </a:xfrm>
          <a:prstGeom prst="rect">
            <a:avLst/>
          </a:prstGeom>
          <a:noFill/>
        </p:spPr>
        <p:txBody>
          <a:bodyPr wrap="square" lIns="91422" tIns="45711" rIns="91422" bIns="45711" rtlCol="0">
            <a:spAutoFit/>
          </a:bodyPr>
          <a:lstStyle/>
          <a:p>
            <a:pPr algn="l" defTabSz="1507849"/>
            <a:r>
              <a:rPr lang="en-CA" sz="3300" dirty="0">
                <a:latin typeface="Aptos"/>
                <a:ea typeface="+mn-ea"/>
                <a:cs typeface="+mn-cs"/>
              </a:rPr>
              <a:t>Entre </a:t>
            </a:r>
            <a:r>
              <a:rPr lang="en-CA" sz="3300" u="sng" dirty="0">
                <a:latin typeface="Aptos"/>
                <a:ea typeface="+mn-ea"/>
                <a:cs typeface="+mn-cs"/>
              </a:rPr>
              <a:t>2020</a:t>
            </a:r>
            <a:r>
              <a:rPr lang="en-CA" sz="3300" dirty="0">
                <a:latin typeface="Aptos"/>
                <a:ea typeface="+mn-ea"/>
                <a:cs typeface="+mn-cs"/>
              </a:rPr>
              <a:t> et 2024, </a:t>
            </a:r>
            <a:r>
              <a:rPr lang="en-CA" sz="3300" dirty="0" err="1">
                <a:latin typeface="Aptos"/>
                <a:ea typeface="+mn-ea"/>
                <a:cs typeface="+mn-cs"/>
              </a:rPr>
              <a:t>il</a:t>
            </a:r>
            <a:r>
              <a:rPr lang="en-CA" sz="3300" dirty="0">
                <a:latin typeface="Aptos"/>
                <a:ea typeface="+mn-ea"/>
                <a:cs typeface="+mn-cs"/>
              </a:rPr>
              <a:t> y a </a:t>
            </a:r>
            <a:r>
              <a:rPr lang="en-CA" sz="3300" dirty="0" err="1">
                <a:latin typeface="Aptos"/>
                <a:ea typeface="+mn-ea"/>
                <a:cs typeface="+mn-cs"/>
              </a:rPr>
              <a:t>eu</a:t>
            </a:r>
            <a:r>
              <a:rPr lang="en-CA" sz="3300" dirty="0">
                <a:latin typeface="Aptos"/>
                <a:ea typeface="+mn-ea"/>
                <a:cs typeface="+mn-cs"/>
              </a:rPr>
              <a:t> </a:t>
            </a:r>
            <a:r>
              <a:rPr lang="en-CA" sz="3300" dirty="0" err="1">
                <a:latin typeface="Aptos"/>
                <a:ea typeface="+mn-ea"/>
                <a:cs typeface="+mn-cs"/>
              </a:rPr>
              <a:t>une</a:t>
            </a:r>
            <a:r>
              <a:rPr lang="en-CA" sz="3300" dirty="0">
                <a:latin typeface="Aptos"/>
                <a:ea typeface="+mn-ea"/>
                <a:cs typeface="+mn-cs"/>
              </a:rPr>
              <a:t> augmentation des </a:t>
            </a:r>
            <a:r>
              <a:rPr lang="en-CA" sz="3300" dirty="0" err="1">
                <a:latin typeface="Aptos"/>
                <a:ea typeface="+mn-ea"/>
                <a:cs typeface="+mn-cs"/>
              </a:rPr>
              <a:t>heurs</a:t>
            </a:r>
            <a:r>
              <a:rPr lang="en-CA" sz="3300" dirty="0">
                <a:latin typeface="Aptos"/>
                <a:ea typeface="+mn-ea"/>
                <a:cs typeface="+mn-cs"/>
              </a:rPr>
              <a:t> de </a:t>
            </a:r>
            <a:r>
              <a:rPr lang="en-CA" sz="3300" dirty="0" err="1">
                <a:latin typeface="Aptos"/>
                <a:ea typeface="+mn-ea"/>
                <a:cs typeface="+mn-cs"/>
              </a:rPr>
              <a:t>congés</a:t>
            </a:r>
            <a:r>
              <a:rPr lang="en-CA" sz="3300" dirty="0">
                <a:latin typeface="Aptos"/>
                <a:ea typeface="+mn-ea"/>
                <a:cs typeface="+mn-cs"/>
              </a:rPr>
              <a:t> de </a:t>
            </a:r>
            <a:r>
              <a:rPr lang="en-CA" sz="3300" dirty="0" err="1">
                <a:latin typeface="Aptos"/>
                <a:ea typeface="+mn-ea"/>
                <a:cs typeface="+mn-cs"/>
              </a:rPr>
              <a:t>maladie</a:t>
            </a:r>
            <a:r>
              <a:rPr lang="en-CA" sz="3300" dirty="0">
                <a:latin typeface="Aptos"/>
                <a:ea typeface="+mn-ea"/>
                <a:cs typeface="+mn-cs"/>
              </a:rPr>
              <a:t> et des </a:t>
            </a:r>
            <a:r>
              <a:rPr lang="en-CA" sz="3300" dirty="0" err="1">
                <a:latin typeface="Aptos"/>
                <a:ea typeface="+mn-ea"/>
                <a:cs typeface="+mn-cs"/>
              </a:rPr>
              <a:t>heures</a:t>
            </a:r>
            <a:r>
              <a:rPr lang="en-CA" sz="3300" dirty="0">
                <a:latin typeface="Aptos"/>
                <a:ea typeface="+mn-ea"/>
                <a:cs typeface="+mn-cs"/>
              </a:rPr>
              <a:t> </a:t>
            </a:r>
            <a:r>
              <a:rPr lang="en-CA" sz="3300" dirty="0" err="1">
                <a:latin typeface="Aptos"/>
                <a:ea typeface="+mn-ea"/>
                <a:cs typeface="+mn-cs"/>
              </a:rPr>
              <a:t>supplémentaires</a:t>
            </a:r>
            <a:r>
              <a:rPr lang="en-CA" sz="3300" dirty="0">
                <a:latin typeface="Aptos"/>
                <a:ea typeface="+mn-ea"/>
                <a:cs typeface="+mn-cs"/>
              </a:rPr>
              <a:t>.</a:t>
            </a:r>
          </a:p>
        </p:txBody>
      </p:sp>
      <p:grpSp>
        <p:nvGrpSpPr>
          <p:cNvPr id="17" name="Group 25">
            <a:extLst>
              <a:ext uri="{FF2B5EF4-FFF2-40B4-BE49-F238E27FC236}">
                <a16:creationId xmlns:a16="http://schemas.microsoft.com/office/drawing/2014/main" id="{85200C62-501F-C916-940D-8D47ACECD38A}"/>
              </a:ext>
            </a:extLst>
          </p:cNvPr>
          <p:cNvGrpSpPr/>
          <p:nvPr>
            <p:custDataLst>
              <p:tags r:id="rId18"/>
            </p:custDataLst>
          </p:nvPr>
        </p:nvGrpSpPr>
        <p:grpSpPr>
          <a:xfrm>
            <a:off x="7700582" y="7955762"/>
            <a:ext cx="1338607" cy="600164"/>
            <a:chOff x="4669585" y="4745724"/>
            <a:chExt cx="811733" cy="363940"/>
          </a:xfrm>
        </p:grpSpPr>
        <p:sp>
          <p:nvSpPr>
            <p:cNvPr id="27" name="TextBox 26">
              <a:extLst>
                <a:ext uri="{FF2B5EF4-FFF2-40B4-BE49-F238E27FC236}">
                  <a16:creationId xmlns:a16="http://schemas.microsoft.com/office/drawing/2014/main" id="{F7340D0A-1275-732C-ABD5-F7D360165453}"/>
                </a:ext>
              </a:extLst>
            </p:cNvPr>
            <p:cNvSpPr txBox="1"/>
            <p:nvPr/>
          </p:nvSpPr>
          <p:spPr>
            <a:xfrm>
              <a:off x="4767933" y="4745724"/>
              <a:ext cx="713385" cy="363940"/>
            </a:xfrm>
            <a:prstGeom prst="rect">
              <a:avLst/>
            </a:prstGeom>
            <a:noFill/>
          </p:spPr>
          <p:txBody>
            <a:bodyPr wrap="square">
              <a:spAutoFit/>
            </a:bodyPr>
            <a:lstStyle/>
            <a:p>
              <a:pPr algn="l" defTabSz="1507849"/>
              <a:r>
                <a:rPr lang="en-CA" sz="3300" dirty="0">
                  <a:solidFill>
                    <a:srgbClr val="FF0000"/>
                  </a:solidFill>
                  <a:latin typeface="Source Sans Pro"/>
                  <a:cs typeface="+mn-cs"/>
                </a:rPr>
                <a:t>3 % </a:t>
              </a:r>
            </a:p>
          </p:txBody>
        </p:sp>
        <p:sp>
          <p:nvSpPr>
            <p:cNvPr id="28" name="Isosceles Triangle 27">
              <a:extLst>
                <a:ext uri="{FF2B5EF4-FFF2-40B4-BE49-F238E27FC236}">
                  <a16:creationId xmlns:a16="http://schemas.microsoft.com/office/drawing/2014/main" id="{FDB6B0C5-5DCC-0947-FCD6-2E320CC589BD}"/>
                </a:ext>
              </a:extLst>
            </p:cNvPr>
            <p:cNvSpPr/>
            <p:nvPr/>
          </p:nvSpPr>
          <p:spPr>
            <a:xfrm>
              <a:off x="4669585" y="4915102"/>
              <a:ext cx="140326" cy="100610"/>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507645">
                <a:defRPr/>
              </a:pPr>
              <a:endParaRPr lang="en-CA" sz="2900" dirty="0">
                <a:solidFill>
                  <a:prstClr val="white"/>
                </a:solidFill>
                <a:latin typeface="Aptos" panose="02110004020202020204"/>
              </a:endParaRPr>
            </a:p>
          </p:txBody>
        </p:sp>
      </p:grpSp>
      <p:sp>
        <p:nvSpPr>
          <p:cNvPr id="29" name="TextBox 28">
            <a:extLst>
              <a:ext uri="{FF2B5EF4-FFF2-40B4-BE49-F238E27FC236}">
                <a16:creationId xmlns:a16="http://schemas.microsoft.com/office/drawing/2014/main" id="{3157D977-4ECE-1CE9-89AF-56AA915B7267}"/>
              </a:ext>
            </a:extLst>
          </p:cNvPr>
          <p:cNvSpPr txBox="1"/>
          <p:nvPr>
            <p:custDataLst>
              <p:tags r:id="rId19"/>
            </p:custDataLst>
          </p:nvPr>
        </p:nvSpPr>
        <p:spPr>
          <a:xfrm>
            <a:off x="10754436" y="5488251"/>
            <a:ext cx="3329048" cy="600146"/>
          </a:xfrm>
          <a:prstGeom prst="rect">
            <a:avLst/>
          </a:prstGeom>
          <a:noFill/>
        </p:spPr>
        <p:txBody>
          <a:bodyPr wrap="square" lIns="91422" tIns="45711" rIns="91422" bIns="45711" rtlCol="0">
            <a:spAutoFit/>
          </a:bodyPr>
          <a:lstStyle/>
          <a:p>
            <a:pPr algn="l" defTabSz="1507849"/>
            <a:r>
              <a:rPr lang="en-CA" sz="3300" dirty="0">
                <a:solidFill>
                  <a:srgbClr val="000000"/>
                </a:solidFill>
                <a:latin typeface="Source Sans Pro"/>
                <a:cs typeface="+mn-cs"/>
              </a:rPr>
              <a:t>Personnel civil</a:t>
            </a:r>
          </a:p>
        </p:txBody>
      </p:sp>
      <p:sp>
        <p:nvSpPr>
          <p:cNvPr id="30" name="TextBox 29">
            <a:extLst>
              <a:ext uri="{FF2B5EF4-FFF2-40B4-BE49-F238E27FC236}">
                <a16:creationId xmlns:a16="http://schemas.microsoft.com/office/drawing/2014/main" id="{9C704693-B92A-4F40-5105-49D85E618FCF}"/>
              </a:ext>
            </a:extLst>
          </p:cNvPr>
          <p:cNvSpPr txBox="1"/>
          <p:nvPr>
            <p:custDataLst>
              <p:tags r:id="rId20"/>
            </p:custDataLst>
          </p:nvPr>
        </p:nvSpPr>
        <p:spPr>
          <a:xfrm>
            <a:off x="14070841" y="5397818"/>
            <a:ext cx="2124657" cy="630924"/>
          </a:xfrm>
          <a:prstGeom prst="rect">
            <a:avLst/>
          </a:prstGeom>
          <a:noFill/>
        </p:spPr>
        <p:txBody>
          <a:bodyPr wrap="square" lIns="91422" tIns="45711" rIns="91422" bIns="45711" rtlCol="0">
            <a:spAutoFit/>
          </a:bodyPr>
          <a:lstStyle/>
          <a:p>
            <a:pPr algn="l" defTabSz="1507849"/>
            <a:r>
              <a:rPr lang="en-CA" sz="3300" dirty="0">
                <a:solidFill>
                  <a:srgbClr val="000000"/>
                </a:solidFill>
                <a:latin typeface="Source Sans Pro"/>
                <a:cs typeface="+mn-cs"/>
              </a:rPr>
              <a:t>15</a:t>
            </a:r>
            <a:r>
              <a:rPr lang="en-CA" sz="3500" dirty="0">
                <a:latin typeface="Source Sans Pro"/>
                <a:cs typeface="+mn-cs"/>
              </a:rPr>
              <a:t> </a:t>
            </a:r>
            <a:r>
              <a:rPr lang="en-CA" sz="3300" dirty="0" err="1">
                <a:solidFill>
                  <a:srgbClr val="000000"/>
                </a:solidFill>
                <a:latin typeface="Source Sans Pro"/>
                <a:cs typeface="+mn-cs"/>
              </a:rPr>
              <a:t>jours</a:t>
            </a:r>
            <a:endParaRPr lang="en-CA" sz="3300" dirty="0">
              <a:solidFill>
                <a:srgbClr val="000000"/>
              </a:solidFill>
              <a:latin typeface="Source Sans Pro"/>
              <a:cs typeface="+mn-cs"/>
            </a:endParaRPr>
          </a:p>
        </p:txBody>
      </p:sp>
      <p:grpSp>
        <p:nvGrpSpPr>
          <p:cNvPr id="18" name="Group 30">
            <a:extLst>
              <a:ext uri="{FF2B5EF4-FFF2-40B4-BE49-F238E27FC236}">
                <a16:creationId xmlns:a16="http://schemas.microsoft.com/office/drawing/2014/main" id="{5BDA9815-EB76-4344-D7B0-CEFF449D1BAA}"/>
              </a:ext>
            </a:extLst>
          </p:cNvPr>
          <p:cNvGrpSpPr/>
          <p:nvPr>
            <p:custDataLst>
              <p:tags r:id="rId21"/>
            </p:custDataLst>
          </p:nvPr>
        </p:nvGrpSpPr>
        <p:grpSpPr>
          <a:xfrm>
            <a:off x="15970176" y="5217011"/>
            <a:ext cx="1474844" cy="625279"/>
            <a:chOff x="9983572" y="2881463"/>
            <a:chExt cx="894346" cy="379170"/>
          </a:xfrm>
        </p:grpSpPr>
        <p:sp>
          <p:nvSpPr>
            <p:cNvPr id="32" name="TextBox 31">
              <a:extLst>
                <a:ext uri="{FF2B5EF4-FFF2-40B4-BE49-F238E27FC236}">
                  <a16:creationId xmlns:a16="http://schemas.microsoft.com/office/drawing/2014/main" id="{3D3EA590-DB37-BB40-13B2-A76E2C70116F}"/>
                </a:ext>
              </a:extLst>
            </p:cNvPr>
            <p:cNvSpPr txBox="1"/>
            <p:nvPr/>
          </p:nvSpPr>
          <p:spPr>
            <a:xfrm>
              <a:off x="10164533" y="2881463"/>
              <a:ext cx="713385" cy="363746"/>
            </a:xfrm>
            <a:prstGeom prst="rect">
              <a:avLst/>
            </a:prstGeom>
            <a:noFill/>
          </p:spPr>
          <p:txBody>
            <a:bodyPr wrap="square">
              <a:spAutoFit/>
            </a:bodyPr>
            <a:lstStyle/>
            <a:p>
              <a:pPr algn="l" defTabSz="1507849"/>
              <a:r>
                <a:rPr lang="en-CA" sz="3300" dirty="0">
                  <a:solidFill>
                    <a:srgbClr val="002060"/>
                  </a:solidFill>
                  <a:latin typeface="Source Sans Pro"/>
                  <a:cs typeface="+mn-cs"/>
                </a:rPr>
                <a:t>0% </a:t>
              </a:r>
            </a:p>
          </p:txBody>
        </p:sp>
        <p:sp>
          <p:nvSpPr>
            <p:cNvPr id="33" name="Minus Sign 32">
              <a:extLst>
                <a:ext uri="{FF2B5EF4-FFF2-40B4-BE49-F238E27FC236}">
                  <a16:creationId xmlns:a16="http://schemas.microsoft.com/office/drawing/2014/main" id="{96C19A17-C94F-B201-6C90-784C44970517}"/>
                </a:ext>
              </a:extLst>
            </p:cNvPr>
            <p:cNvSpPr/>
            <p:nvPr/>
          </p:nvSpPr>
          <p:spPr>
            <a:xfrm>
              <a:off x="9983572" y="2924400"/>
              <a:ext cx="205188" cy="336233"/>
            </a:xfrm>
            <a:prstGeom prst="mathMinus">
              <a:avLst>
                <a:gd name="adj1" fmla="val 12121"/>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a:p>
          </p:txBody>
        </p:sp>
      </p:grpSp>
      <p:sp>
        <p:nvSpPr>
          <p:cNvPr id="34" name="Isosceles Triangle 33">
            <a:extLst>
              <a:ext uri="{FF2B5EF4-FFF2-40B4-BE49-F238E27FC236}">
                <a16:creationId xmlns:a16="http://schemas.microsoft.com/office/drawing/2014/main" id="{BD2BBED6-550F-0E72-ECF4-E2702ED238A5}"/>
              </a:ext>
            </a:extLst>
          </p:cNvPr>
          <p:cNvSpPr/>
          <p:nvPr>
            <p:custDataLst>
              <p:tags r:id="rId22"/>
            </p:custDataLst>
          </p:nvPr>
        </p:nvSpPr>
        <p:spPr>
          <a:xfrm>
            <a:off x="16013458" y="4882158"/>
            <a:ext cx="220532" cy="167374"/>
          </a:xfrm>
          <a:prstGeom prst="triangle">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lIns="91422" tIns="45711" rIns="91422" bIns="45711" rtlCol="0" anchor="ctr"/>
          <a:lstStyle/>
          <a:p>
            <a:pPr algn="ctr" defTabSz="1507645">
              <a:defRPr/>
            </a:pPr>
            <a:endParaRPr lang="en-CA" sz="2900" dirty="0">
              <a:solidFill>
                <a:srgbClr val="FF0000"/>
              </a:solidFill>
              <a:latin typeface="Aptos" panose="02110004020202020204"/>
            </a:endParaRPr>
          </a:p>
        </p:txBody>
      </p:sp>
      <p:sp>
        <p:nvSpPr>
          <p:cNvPr id="35" name="TextBox 34">
            <a:extLst>
              <a:ext uri="{FF2B5EF4-FFF2-40B4-BE49-F238E27FC236}">
                <a16:creationId xmlns:a16="http://schemas.microsoft.com/office/drawing/2014/main" id="{CD44842C-A65C-F09B-1893-EBF2E22D13B2}"/>
              </a:ext>
            </a:extLst>
          </p:cNvPr>
          <p:cNvSpPr txBox="1"/>
          <p:nvPr>
            <p:custDataLst>
              <p:tags r:id="rId23"/>
            </p:custDataLst>
          </p:nvPr>
        </p:nvSpPr>
        <p:spPr>
          <a:xfrm>
            <a:off x="16268597" y="4647997"/>
            <a:ext cx="1176425" cy="600146"/>
          </a:xfrm>
          <a:prstGeom prst="rect">
            <a:avLst/>
          </a:prstGeom>
          <a:noFill/>
        </p:spPr>
        <p:txBody>
          <a:bodyPr wrap="square" lIns="91422" tIns="45711" rIns="91422" bIns="45711">
            <a:spAutoFit/>
          </a:bodyPr>
          <a:lstStyle/>
          <a:p>
            <a:pPr algn="l" defTabSz="1507849"/>
            <a:r>
              <a:rPr lang="en-CA" sz="3300" dirty="0">
                <a:solidFill>
                  <a:srgbClr val="FF0000"/>
                </a:solidFill>
                <a:latin typeface="Source Sans Pro"/>
                <a:cs typeface="+mn-cs"/>
              </a:rPr>
              <a:t>9 % </a:t>
            </a:r>
          </a:p>
        </p:txBody>
      </p:sp>
      <p:sp>
        <p:nvSpPr>
          <p:cNvPr id="36" name="TextBox 35">
            <a:extLst>
              <a:ext uri="{FF2B5EF4-FFF2-40B4-BE49-F238E27FC236}">
                <a16:creationId xmlns:a16="http://schemas.microsoft.com/office/drawing/2014/main" id="{B7B66B39-CE24-F3AE-AFB0-D873902D7DA7}"/>
              </a:ext>
            </a:extLst>
          </p:cNvPr>
          <p:cNvSpPr txBox="1"/>
          <p:nvPr>
            <p:custDataLst>
              <p:tags r:id="rId24"/>
            </p:custDataLst>
          </p:nvPr>
        </p:nvSpPr>
        <p:spPr>
          <a:xfrm>
            <a:off x="11029700" y="6227431"/>
            <a:ext cx="7149639" cy="600146"/>
          </a:xfrm>
          <a:prstGeom prst="rect">
            <a:avLst/>
          </a:prstGeom>
          <a:noFill/>
        </p:spPr>
        <p:txBody>
          <a:bodyPr wrap="square" lIns="91422" tIns="45711" rIns="91422" bIns="45711" rtlCol="0">
            <a:spAutoFit/>
          </a:bodyPr>
          <a:lstStyle>
            <a:defPPr>
              <a:defRPr lang="en-US"/>
            </a:defPPr>
            <a:lvl1pPr>
              <a:defRPr b="1"/>
            </a:lvl1pPr>
          </a:lstStyle>
          <a:p>
            <a:pPr algn="l" defTabSz="1507849"/>
            <a:r>
              <a:rPr lang="en-CA" sz="3300" dirty="0" err="1">
                <a:latin typeface="Source Sans Pro"/>
                <a:cs typeface="+mn-cs"/>
              </a:rPr>
              <a:t>Heures</a:t>
            </a:r>
            <a:r>
              <a:rPr lang="en-CA" sz="3300" dirty="0">
                <a:latin typeface="Source Sans Pro"/>
                <a:cs typeface="+mn-cs"/>
              </a:rPr>
              <a:t> </a:t>
            </a:r>
            <a:r>
              <a:rPr lang="en-CA" sz="3300" dirty="0" err="1">
                <a:latin typeface="Source Sans Pro"/>
                <a:cs typeface="+mn-cs"/>
              </a:rPr>
              <a:t>supplémentaires</a:t>
            </a:r>
            <a:r>
              <a:rPr lang="en-CA" sz="3300" dirty="0">
                <a:latin typeface="Source Sans Pro"/>
                <a:cs typeface="+mn-cs"/>
              </a:rPr>
              <a:t> </a:t>
            </a:r>
            <a:r>
              <a:rPr lang="en-CA" sz="3300" dirty="0" err="1">
                <a:latin typeface="Source Sans Pro"/>
                <a:cs typeface="+mn-cs"/>
              </a:rPr>
              <a:t>ordinaires</a:t>
            </a:r>
            <a:endParaRPr lang="en-CA" sz="3300" dirty="0">
              <a:latin typeface="Source Sans Pro"/>
              <a:cs typeface="+mn-cs"/>
            </a:endParaRPr>
          </a:p>
        </p:txBody>
      </p:sp>
      <p:pic>
        <p:nvPicPr>
          <p:cNvPr id="37" name="Picture 6">
            <a:extLst>
              <a:ext uri="{FF2B5EF4-FFF2-40B4-BE49-F238E27FC236}">
                <a16:creationId xmlns:a16="http://schemas.microsoft.com/office/drawing/2014/main" id="{9A41982B-ADCD-EDB7-404B-EA93EB9775DA}"/>
              </a:ext>
            </a:extLst>
          </p:cNvPr>
          <p:cNvPicPr>
            <a:picLocks noChangeAspect="1" noChangeArrowheads="1"/>
          </p:cNvPicPr>
          <p:nvPr>
            <p:custDataLst>
              <p:tags r:id="rId25"/>
            </p:custDataLst>
          </p:nvPr>
        </p:nvPicPr>
        <p:blipFill>
          <a:blip r:embed="rId32" cstate="print">
            <a:extLst>
              <a:ext uri="{28A0092B-C50C-407E-A947-70E740481C1C}">
                <a14:useLocalDpi xmlns:a14="http://schemas.microsoft.com/office/drawing/2010/main" val="0"/>
              </a:ext>
            </a:extLst>
          </a:blip>
          <a:srcRect/>
          <a:stretch>
            <a:fillRect/>
          </a:stretch>
        </p:blipFill>
        <p:spPr bwMode="auto">
          <a:xfrm>
            <a:off x="1356059" y="3617096"/>
            <a:ext cx="1009154" cy="100915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a:extLst>
              <a:ext uri="{FF2B5EF4-FFF2-40B4-BE49-F238E27FC236}">
                <a16:creationId xmlns:a16="http://schemas.microsoft.com/office/drawing/2014/main" id="{AE19D38A-9C16-E8ED-2C8F-992D18D1F384}"/>
              </a:ext>
            </a:extLst>
          </p:cNvPr>
          <p:cNvPicPr>
            <a:picLocks noChangeAspect="1" noChangeArrowheads="1"/>
          </p:cNvPicPr>
          <p:nvPr>
            <p:custDataLst>
              <p:tags r:id="rId26"/>
            </p:custDataLst>
          </p:nvPr>
        </p:nvPicPr>
        <p:blipFill>
          <a:blip r:embed="rId33" cstate="print">
            <a:extLst>
              <a:ext uri="{28A0092B-C50C-407E-A947-70E740481C1C}">
                <a14:useLocalDpi xmlns:a14="http://schemas.microsoft.com/office/drawing/2010/main" val="0"/>
              </a:ext>
            </a:extLst>
          </a:blip>
          <a:srcRect/>
          <a:stretch>
            <a:fillRect/>
          </a:stretch>
        </p:blipFill>
        <p:spPr bwMode="auto">
          <a:xfrm>
            <a:off x="1375727" y="5674832"/>
            <a:ext cx="804597" cy="80459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a:extLst>
              <a:ext uri="{FF2B5EF4-FFF2-40B4-BE49-F238E27FC236}">
                <a16:creationId xmlns:a16="http://schemas.microsoft.com/office/drawing/2014/main" id="{7EFFD2D3-85AB-B3B7-A264-99DED7DDAE6F}"/>
              </a:ext>
            </a:extLst>
          </p:cNvPr>
          <p:cNvPicPr>
            <a:picLocks noChangeAspect="1" noChangeArrowheads="1"/>
          </p:cNvPicPr>
          <p:nvPr>
            <p:custDataLst>
              <p:tags r:id="rId27"/>
            </p:custDataLst>
          </p:nvPr>
        </p:nvPicPr>
        <p:blipFill>
          <a:blip r:embed="rId34" cstate="print">
            <a:extLst>
              <a:ext uri="{28A0092B-C50C-407E-A947-70E740481C1C}">
                <a14:useLocalDpi xmlns:a14="http://schemas.microsoft.com/office/drawing/2010/main" val="0"/>
              </a:ext>
            </a:extLst>
          </a:blip>
          <a:srcRect/>
          <a:stretch>
            <a:fillRect/>
          </a:stretch>
        </p:blipFill>
        <p:spPr bwMode="auto">
          <a:xfrm>
            <a:off x="1436055" y="7991369"/>
            <a:ext cx="697296" cy="69729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8DC6452-33C4-1674-56A7-D5F693C6448C}"/>
              </a:ext>
            </a:extLst>
          </p:cNvPr>
          <p:cNvSpPr txBox="1"/>
          <p:nvPr>
            <p:custDataLst>
              <p:tags r:id="rId28"/>
            </p:custDataLst>
          </p:nvPr>
        </p:nvSpPr>
        <p:spPr>
          <a:xfrm>
            <a:off x="11995192" y="7174430"/>
            <a:ext cx="2221707" cy="1200310"/>
          </a:xfrm>
          <a:prstGeom prst="rect">
            <a:avLst/>
          </a:prstGeom>
          <a:noFill/>
        </p:spPr>
        <p:txBody>
          <a:bodyPr wrap="square" lIns="91422" tIns="45711" rIns="91422" bIns="45711">
            <a:spAutoFit/>
          </a:bodyPr>
          <a:lstStyle/>
          <a:p>
            <a:pPr algn="ctr" defTabSz="1507849"/>
            <a:r>
              <a:rPr lang="en-CA" sz="3300" dirty="0">
                <a:solidFill>
                  <a:srgbClr val="000000"/>
                </a:solidFill>
                <a:latin typeface="Source Sans Pro"/>
                <a:cs typeface="+mn-cs"/>
              </a:rPr>
              <a:t>2024 : </a:t>
            </a:r>
          </a:p>
          <a:p>
            <a:pPr algn="ctr" defTabSz="1507849"/>
            <a:r>
              <a:rPr lang="en-CA" sz="3900" b="1" dirty="0">
                <a:solidFill>
                  <a:srgbClr val="000000"/>
                </a:solidFill>
                <a:latin typeface="Source Sans Pro"/>
                <a:cs typeface="+mn-cs"/>
              </a:rPr>
              <a:t>18,5 M$ </a:t>
            </a:r>
          </a:p>
        </p:txBody>
      </p:sp>
      <p:sp>
        <p:nvSpPr>
          <p:cNvPr id="41" name="TextBox 40">
            <a:extLst>
              <a:ext uri="{FF2B5EF4-FFF2-40B4-BE49-F238E27FC236}">
                <a16:creationId xmlns:a16="http://schemas.microsoft.com/office/drawing/2014/main" id="{45A61C18-C79A-01D7-7D61-89022FF71568}"/>
              </a:ext>
            </a:extLst>
          </p:cNvPr>
          <p:cNvSpPr txBox="1"/>
          <p:nvPr>
            <p:custDataLst>
              <p:tags r:id="rId29"/>
            </p:custDataLst>
          </p:nvPr>
        </p:nvSpPr>
        <p:spPr>
          <a:xfrm>
            <a:off x="14524441" y="7174428"/>
            <a:ext cx="2541103" cy="1708142"/>
          </a:xfrm>
          <a:prstGeom prst="rect">
            <a:avLst/>
          </a:prstGeom>
          <a:noFill/>
        </p:spPr>
        <p:txBody>
          <a:bodyPr wrap="square" lIns="91422" tIns="45711" rIns="91422" bIns="45711">
            <a:spAutoFit/>
          </a:bodyPr>
          <a:lstStyle/>
          <a:p>
            <a:pPr algn="ctr" defTabSz="1507849"/>
            <a:r>
              <a:rPr lang="en-CA" sz="3300" dirty="0" err="1">
                <a:solidFill>
                  <a:srgbClr val="000000"/>
                </a:solidFill>
                <a:latin typeface="Source Sans Pro"/>
                <a:cs typeface="+mn-cs"/>
              </a:rPr>
              <a:t>Objectif</a:t>
            </a:r>
            <a:r>
              <a:rPr lang="en-CA" sz="3300" dirty="0">
                <a:solidFill>
                  <a:srgbClr val="000000"/>
                </a:solidFill>
                <a:latin typeface="Source Sans Pro"/>
                <a:cs typeface="+mn-cs"/>
              </a:rPr>
              <a:t> de 2026 : </a:t>
            </a:r>
          </a:p>
          <a:p>
            <a:pPr algn="ctr" defTabSz="1507849"/>
            <a:r>
              <a:rPr lang="en-CA" sz="3900" b="1" dirty="0">
                <a:solidFill>
                  <a:srgbClr val="000000"/>
                </a:solidFill>
                <a:latin typeface="Source Sans Pro"/>
                <a:cs typeface="+mn-cs"/>
              </a:rPr>
              <a:t>16,2 M$</a:t>
            </a:r>
          </a:p>
        </p:txBody>
      </p:sp>
      <p:sp>
        <p:nvSpPr>
          <p:cNvPr id="42" name="TextBox 41">
            <a:extLst>
              <a:ext uri="{FF2B5EF4-FFF2-40B4-BE49-F238E27FC236}">
                <a16:creationId xmlns:a16="http://schemas.microsoft.com/office/drawing/2014/main" id="{712CB40A-48C9-CAB3-7EB4-713225FEEFAB}"/>
              </a:ext>
            </a:extLst>
          </p:cNvPr>
          <p:cNvSpPr txBox="1"/>
          <p:nvPr>
            <p:custDataLst>
              <p:tags r:id="rId30"/>
            </p:custDataLst>
          </p:nvPr>
        </p:nvSpPr>
        <p:spPr>
          <a:xfrm>
            <a:off x="988618" y="9857862"/>
            <a:ext cx="9582911" cy="648597"/>
          </a:xfrm>
          <a:prstGeom prst="rect">
            <a:avLst/>
          </a:prstGeom>
          <a:noFill/>
        </p:spPr>
        <p:txBody>
          <a:bodyPr wrap="square" lIns="91422" tIns="45711" rIns="91422" bIns="45711" rtlCol="0" anchor="ctr">
            <a:noAutofit/>
          </a:bodyPr>
          <a:lstStyle/>
          <a:p>
            <a:pPr algn="l" defTabSz="915480"/>
            <a:r>
              <a:rPr lang="en-CA" sz="1200" dirty="0" err="1">
                <a:latin typeface="Aptos"/>
                <a:ea typeface="+mn-ea"/>
                <a:cs typeface="+mn-cs"/>
              </a:rPr>
              <a:t>Chiffres</a:t>
            </a:r>
            <a:r>
              <a:rPr lang="en-CA" sz="1200" dirty="0">
                <a:latin typeface="Aptos"/>
                <a:ea typeface="+mn-ea"/>
                <a:cs typeface="+mn-cs"/>
              </a:rPr>
              <a:t> de 2024. </a:t>
            </a:r>
            <a:r>
              <a:rPr lang="en-CA" sz="1200" dirty="0" err="1">
                <a:latin typeface="Aptos"/>
                <a:ea typeface="+mn-ea"/>
                <a:cs typeface="+mn-cs"/>
              </a:rPr>
              <a:t>Pourcentage</a:t>
            </a:r>
            <a:r>
              <a:rPr lang="en-CA" sz="1200" dirty="0">
                <a:latin typeface="Aptos"/>
                <a:ea typeface="+mn-ea"/>
                <a:cs typeface="+mn-cs"/>
              </a:rPr>
              <a:t> de variation de 2015 à 2024. </a:t>
            </a:r>
            <a:r>
              <a:rPr lang="en-CA" sz="1200" dirty="0" err="1">
                <a:latin typeface="Aptos"/>
                <a:ea typeface="+mn-ea"/>
                <a:cs typeface="+mn-cs"/>
              </a:rPr>
              <a:t>Heures</a:t>
            </a:r>
            <a:r>
              <a:rPr lang="en-CA" sz="1200" dirty="0">
                <a:latin typeface="Aptos"/>
                <a:ea typeface="+mn-ea"/>
                <a:cs typeface="+mn-cs"/>
              </a:rPr>
              <a:t> </a:t>
            </a:r>
            <a:r>
              <a:rPr lang="en-CA" sz="1200" dirty="0" err="1">
                <a:latin typeface="Aptos"/>
                <a:ea typeface="+mn-ea"/>
                <a:cs typeface="+mn-cs"/>
              </a:rPr>
              <a:t>supplémentaires</a:t>
            </a:r>
            <a:r>
              <a:rPr lang="en-CA" sz="1200" dirty="0">
                <a:latin typeface="Aptos"/>
                <a:ea typeface="+mn-ea"/>
                <a:cs typeface="+mn-cs"/>
              </a:rPr>
              <a:t> non </a:t>
            </a:r>
            <a:r>
              <a:rPr lang="en-CA" sz="1200" dirty="0" err="1">
                <a:latin typeface="Aptos"/>
                <a:ea typeface="+mn-ea"/>
                <a:cs typeface="+mn-cs"/>
              </a:rPr>
              <a:t>recouvrables</a:t>
            </a:r>
            <a:r>
              <a:rPr lang="en-CA" sz="1200" dirty="0">
                <a:latin typeface="Aptos"/>
                <a:ea typeface="+mn-ea"/>
                <a:cs typeface="+mn-cs"/>
              </a:rPr>
              <a:t> </a:t>
            </a:r>
            <a:r>
              <a:rPr lang="en-US" sz="1200" dirty="0">
                <a:latin typeface="Aptos"/>
                <a:ea typeface="+mn-ea"/>
                <a:cs typeface="+mn-cs"/>
              </a:rPr>
              <a:t>non comprises : les </a:t>
            </a:r>
            <a:r>
              <a:rPr lang="en-US" sz="1200" dirty="0" err="1">
                <a:latin typeface="Aptos"/>
                <a:ea typeface="+mn-ea"/>
                <a:cs typeface="+mn-cs"/>
              </a:rPr>
              <a:t>heures</a:t>
            </a:r>
            <a:r>
              <a:rPr lang="en-US" sz="1200" dirty="0">
                <a:latin typeface="Aptos"/>
                <a:ea typeface="+mn-ea"/>
                <a:cs typeface="+mn-cs"/>
              </a:rPr>
              <a:t> au tribunal, les </a:t>
            </a:r>
            <a:r>
              <a:rPr lang="en-US" sz="1200" dirty="0" err="1">
                <a:latin typeface="Aptos"/>
                <a:ea typeface="+mn-ea"/>
                <a:cs typeface="+mn-cs"/>
              </a:rPr>
              <a:t>jours</a:t>
            </a:r>
            <a:r>
              <a:rPr lang="en-US" sz="1200" dirty="0">
                <a:latin typeface="Aptos"/>
                <a:ea typeface="+mn-ea"/>
                <a:cs typeface="+mn-cs"/>
              </a:rPr>
              <a:t> </a:t>
            </a:r>
            <a:r>
              <a:rPr lang="en-US" sz="1200" dirty="0" err="1">
                <a:latin typeface="Aptos"/>
                <a:ea typeface="+mn-ea"/>
                <a:cs typeface="+mn-cs"/>
              </a:rPr>
              <a:t>fériés</a:t>
            </a:r>
            <a:r>
              <a:rPr lang="en-US" sz="1200" dirty="0">
                <a:latin typeface="Aptos"/>
                <a:ea typeface="+mn-ea"/>
                <a:cs typeface="+mn-cs"/>
              </a:rPr>
              <a:t> et les </a:t>
            </a:r>
            <a:r>
              <a:rPr lang="en-US" sz="1200" dirty="0" err="1">
                <a:latin typeface="Aptos"/>
                <a:ea typeface="+mn-ea"/>
                <a:cs typeface="+mn-cs"/>
              </a:rPr>
              <a:t>heures</a:t>
            </a:r>
            <a:r>
              <a:rPr lang="en-US" sz="1200" dirty="0">
                <a:latin typeface="Aptos"/>
                <a:ea typeface="+mn-ea"/>
                <a:cs typeface="+mn-cs"/>
              </a:rPr>
              <a:t> </a:t>
            </a:r>
            <a:r>
              <a:rPr lang="en-US" sz="1200" dirty="0" err="1">
                <a:latin typeface="Aptos"/>
                <a:ea typeface="+mn-ea"/>
                <a:cs typeface="+mn-cs"/>
              </a:rPr>
              <a:t>supplémentaires</a:t>
            </a:r>
            <a:r>
              <a:rPr lang="en-US" sz="1200" dirty="0">
                <a:latin typeface="Aptos"/>
                <a:ea typeface="+mn-ea"/>
                <a:cs typeface="+mn-cs"/>
              </a:rPr>
              <a:t> </a:t>
            </a:r>
            <a:r>
              <a:rPr lang="en-US" sz="1200" dirty="0" err="1">
                <a:latin typeface="Aptos"/>
                <a:ea typeface="+mn-ea"/>
                <a:cs typeface="+mn-cs"/>
              </a:rPr>
              <a:t>rémunérés</a:t>
            </a:r>
            <a:endParaRPr lang="en-US" sz="1200" dirty="0">
              <a:latin typeface="Aptos"/>
              <a:ea typeface="+mn-ea"/>
              <a:cs typeface="+mn-cs"/>
            </a:endParaRPr>
          </a:p>
        </p:txBody>
      </p:sp>
    </p:spTree>
    <p:extLst>
      <p:ext uri="{BB962C8B-B14F-4D97-AF65-F5344CB8AC3E}">
        <p14:creationId xmlns:p14="http://schemas.microsoft.com/office/powerpoint/2010/main" val="42365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9B0E0B-929A-3094-416E-F7AB4C66FCAA}"/>
              </a:ext>
            </a:extLst>
          </p:cNvPr>
          <p:cNvSpPr>
            <a:spLocks noGrp="1"/>
          </p:cNvSpPr>
          <p:nvPr>
            <p:ph sz="quarter" idx="10"/>
            <p:custDataLst>
              <p:tags r:id="rId1"/>
            </p:custDataLst>
          </p:nvPr>
        </p:nvSpPr>
        <p:spPr>
          <a:xfrm>
            <a:off x="1366044" y="3101974"/>
            <a:ext cx="5494477" cy="5105400"/>
          </a:xfrm>
        </p:spPr>
        <p:txBody>
          <a:bodyPr lIns="91440" tIns="45720" rIns="91440" bIns="45720" anchor="t"/>
          <a:lstStyle/>
          <a:p>
            <a:pPr marL="457200" indent="-457200" algn="l" rtl="0">
              <a:buBlip>
                <a:blip r:embed="rId5"/>
              </a:buBlip>
            </a:pPr>
            <a:r>
              <a:rPr lang="en-US" kern="1200" dirty="0" err="1">
                <a:solidFill>
                  <a:schemeClr val="tx1"/>
                </a:solidFill>
                <a:latin typeface="Arial"/>
                <a:ea typeface="Times New Roman" panose="02020603050405020304" pitchFamily="18" charset="0"/>
                <a:cs typeface="Arial"/>
              </a:rPr>
              <a:t>Élaboration</a:t>
            </a:r>
            <a:r>
              <a:rPr lang="en-US" kern="1200" dirty="0">
                <a:solidFill>
                  <a:schemeClr val="tx1"/>
                </a:solidFill>
                <a:latin typeface="Arial"/>
                <a:ea typeface="Times New Roman" panose="02020603050405020304" pitchFamily="18" charset="0"/>
                <a:cs typeface="Arial"/>
              </a:rPr>
              <a:t> du budget</a:t>
            </a:r>
            <a:endParaRPr lang="en-US" dirty="0">
              <a:solidFill>
                <a:schemeClr val="tx1"/>
              </a:solidFill>
              <a:effectLst/>
              <a:latin typeface="Arial"/>
              <a:ea typeface="Times New Roman" panose="02020603050405020304" pitchFamily="18" charset="0"/>
              <a:cs typeface="Arial"/>
            </a:endParaRPr>
          </a:p>
          <a:p>
            <a:pPr marL="457200" indent="-457200" algn="l">
              <a:buBlip>
                <a:blip r:embed="rId5"/>
              </a:buBlip>
            </a:pPr>
            <a:endParaRPr lang="en-US" kern="1200" dirty="0">
              <a:solidFill>
                <a:schemeClr val="tx1"/>
              </a:solidFill>
              <a:latin typeface="Arial"/>
              <a:cs typeface="Arial"/>
            </a:endParaRPr>
          </a:p>
          <a:p>
            <a:pPr marL="457200" indent="-457200" algn="l">
              <a:buBlip>
                <a:blip r:embed="rId5"/>
              </a:buBlip>
            </a:pPr>
            <a:r>
              <a:rPr lang="fr-FR" dirty="0"/>
              <a:t>Les services de police à Ottawa</a:t>
            </a:r>
            <a:endParaRPr lang="en-US" kern="1200" dirty="0">
              <a:solidFill>
                <a:schemeClr val="tx1"/>
              </a:solidFill>
              <a:latin typeface="Arial"/>
              <a:ea typeface="Verdana"/>
              <a:cs typeface="Arial"/>
            </a:endParaRPr>
          </a:p>
          <a:p>
            <a:pPr marL="457200" indent="-457200" algn="l">
              <a:buBlip>
                <a:blip r:embed="rId5"/>
              </a:buBlip>
            </a:pPr>
            <a:endParaRPr lang="en-US" kern="1200" dirty="0">
              <a:solidFill>
                <a:schemeClr val="tx1"/>
              </a:solidFill>
              <a:latin typeface="Arial"/>
              <a:cs typeface="Arial"/>
            </a:endParaRPr>
          </a:p>
          <a:p>
            <a:pPr marL="457200" indent="-457200" algn="l">
              <a:buBlip>
                <a:blip r:embed="rId5"/>
              </a:buBlip>
            </a:pPr>
            <a:r>
              <a:rPr lang="en-US" dirty="0">
                <a:solidFill>
                  <a:srgbClr val="223A66"/>
                </a:solidFill>
                <a:latin typeface="Arial" pitchFamily="34" charset="0"/>
                <a:cs typeface="Arial" pitchFamily="34" charset="0"/>
              </a:rPr>
              <a:t>Points </a:t>
            </a:r>
            <a:r>
              <a:rPr lang="en-US" dirty="0" err="1">
                <a:solidFill>
                  <a:srgbClr val="223A66"/>
                </a:solidFill>
                <a:latin typeface="Arial" pitchFamily="34" charset="0"/>
                <a:cs typeface="Arial" pitchFamily="34" charset="0"/>
              </a:rPr>
              <a:t>saillants</a:t>
            </a:r>
            <a:r>
              <a:rPr lang="en-US" dirty="0">
                <a:solidFill>
                  <a:srgbClr val="223A66"/>
                </a:solidFill>
                <a:latin typeface="Arial" pitchFamily="34" charset="0"/>
                <a:cs typeface="Arial" pitchFamily="34" charset="0"/>
              </a:rPr>
              <a:t> du budget - </a:t>
            </a:r>
            <a:r>
              <a:rPr lang="en-US" dirty="0" err="1">
                <a:solidFill>
                  <a:srgbClr val="223A66"/>
                </a:solidFill>
                <a:latin typeface="Arial" pitchFamily="34" charset="0"/>
                <a:cs typeface="Arial" pitchFamily="34" charset="0"/>
              </a:rPr>
              <a:t>Exercice</a:t>
            </a:r>
            <a:r>
              <a:rPr lang="en-US" dirty="0">
                <a:solidFill>
                  <a:srgbClr val="223A66"/>
                </a:solidFill>
                <a:latin typeface="Arial" pitchFamily="34" charset="0"/>
                <a:cs typeface="Arial" pitchFamily="34" charset="0"/>
              </a:rPr>
              <a:t> de 2026</a:t>
            </a:r>
          </a:p>
          <a:p>
            <a:pPr marL="457200" indent="-457200" algn="l">
              <a:buBlip>
                <a:blip r:embed="rId5"/>
              </a:buBlip>
            </a:pPr>
            <a:endParaRPr lang="en-US" kern="1200" dirty="0">
              <a:solidFill>
                <a:schemeClr val="tx1"/>
              </a:solidFill>
              <a:latin typeface="Arial"/>
              <a:cs typeface="Arial"/>
            </a:endParaRPr>
          </a:p>
          <a:p>
            <a:pPr marL="457200" indent="-457200" algn="l">
              <a:buBlip>
                <a:blip r:embed="rId5"/>
              </a:buBlip>
            </a:pPr>
            <a:r>
              <a:rPr lang="en-US" kern="1200" dirty="0">
                <a:solidFill>
                  <a:schemeClr val="tx1"/>
                </a:solidFill>
                <a:latin typeface="Arial"/>
                <a:ea typeface="Verdana"/>
                <a:cs typeface="Arial"/>
              </a:rPr>
              <a:t>Proposition </a:t>
            </a:r>
            <a:r>
              <a:rPr lang="en-US" kern="1200" dirty="0" err="1">
                <a:solidFill>
                  <a:schemeClr val="tx1"/>
                </a:solidFill>
                <a:latin typeface="Arial"/>
                <a:ea typeface="Verdana"/>
                <a:cs typeface="Arial"/>
              </a:rPr>
              <a:t>budgétaire</a:t>
            </a:r>
            <a:endParaRPr lang="en-US" kern="1200" dirty="0">
              <a:solidFill>
                <a:schemeClr val="tx1"/>
              </a:solidFill>
              <a:latin typeface="Arial"/>
              <a:cs typeface="Arial"/>
            </a:endParaRPr>
          </a:p>
          <a:p>
            <a:pPr marL="457200" indent="-457200" algn="l">
              <a:buBlip>
                <a:blip r:embed="rId5"/>
              </a:buBlip>
            </a:pPr>
            <a:endParaRPr lang="en-US" kern="1200" dirty="0">
              <a:solidFill>
                <a:schemeClr val="tx1"/>
              </a:solidFill>
              <a:latin typeface="Arial"/>
              <a:cs typeface="Arial"/>
            </a:endParaRPr>
          </a:p>
          <a:p>
            <a:pPr marL="457200" indent="-457200" algn="l">
              <a:buBlip>
                <a:blip r:embed="rId5"/>
              </a:buBlip>
            </a:pPr>
            <a:r>
              <a:rPr lang="en-US" kern="1200" dirty="0" err="1">
                <a:solidFill>
                  <a:schemeClr val="tx1"/>
                </a:solidFill>
                <a:latin typeface="Arial"/>
                <a:cs typeface="Arial"/>
              </a:rPr>
              <a:t>Prochaines</a:t>
            </a:r>
            <a:r>
              <a:rPr lang="en-US" kern="1200" dirty="0">
                <a:solidFill>
                  <a:schemeClr val="tx1"/>
                </a:solidFill>
                <a:latin typeface="Arial"/>
                <a:cs typeface="Arial"/>
              </a:rPr>
              <a:t> </a:t>
            </a:r>
            <a:r>
              <a:rPr lang="en-US" kern="1200" dirty="0" err="1">
                <a:solidFill>
                  <a:schemeClr val="tx1"/>
                </a:solidFill>
                <a:latin typeface="Arial"/>
                <a:cs typeface="Arial"/>
              </a:rPr>
              <a:t>étapes</a:t>
            </a:r>
            <a:endParaRPr lang="en-US" kern="1200" dirty="0">
              <a:solidFill>
                <a:schemeClr val="tx1"/>
              </a:solidFill>
              <a:latin typeface="Arial"/>
              <a:cs typeface="Arial"/>
            </a:endParaRPr>
          </a:p>
          <a:p>
            <a:endParaRPr lang="en-CA" sz="2800" dirty="0">
              <a:latin typeface="Arial"/>
              <a:cs typeface="Arial"/>
            </a:endParaRPr>
          </a:p>
        </p:txBody>
      </p:sp>
      <p:sp>
        <p:nvSpPr>
          <p:cNvPr id="4" name="Title 3">
            <a:extLst>
              <a:ext uri="{FF2B5EF4-FFF2-40B4-BE49-F238E27FC236}">
                <a16:creationId xmlns:a16="http://schemas.microsoft.com/office/drawing/2014/main" id="{BE9D60CE-3FD2-C883-5B5C-DC5096CFBF16}"/>
              </a:ext>
            </a:extLst>
          </p:cNvPr>
          <p:cNvSpPr>
            <a:spLocks noGrp="1"/>
          </p:cNvSpPr>
          <p:nvPr>
            <p:ph type="title"/>
            <p:custDataLst>
              <p:tags r:id="rId2"/>
            </p:custDataLst>
          </p:nvPr>
        </p:nvSpPr>
        <p:spPr>
          <a:xfrm>
            <a:off x="320880" y="356381"/>
            <a:ext cx="6756576" cy="1008856"/>
          </a:xfrm>
        </p:spPr>
        <p:txBody>
          <a:bodyPr/>
          <a:lstStyle/>
          <a:p>
            <a:r>
              <a:rPr lang="en-CA" dirty="0"/>
              <a:t>Vue </a:t>
            </a:r>
            <a:r>
              <a:rPr lang="en-CA" dirty="0" err="1"/>
              <a:t>d’ensemble</a:t>
            </a:r>
            <a:endParaRPr lang="en-CA" dirty="0"/>
          </a:p>
        </p:txBody>
      </p:sp>
      <p:pic>
        <p:nvPicPr>
          <p:cNvPr id="3" name="Picture 2">
            <a:extLst>
              <a:ext uri="{FF2B5EF4-FFF2-40B4-BE49-F238E27FC236}">
                <a16:creationId xmlns:a16="http://schemas.microsoft.com/office/drawing/2014/main" id="{546AB2AE-CCAC-EB5A-12E2-E2F04DD2BAFC}"/>
              </a:ext>
            </a:extLst>
          </p:cNvPr>
          <p:cNvPicPr>
            <a:picLocks noChangeAspect="1"/>
          </p:cNvPicPr>
          <p:nvPr>
            <p:custDataLst>
              <p:tags r:id="rId3"/>
            </p:custDataLst>
          </p:nvPr>
        </p:nvPicPr>
        <p:blipFill>
          <a:blip r:embed="rId6" cstate="print"/>
          <a:stretch>
            <a:fillRect/>
          </a:stretch>
        </p:blipFill>
        <p:spPr>
          <a:xfrm>
            <a:off x="8476426" y="3101974"/>
            <a:ext cx="9537486" cy="4617356"/>
          </a:xfrm>
          <a:prstGeom prst="rect">
            <a:avLst/>
          </a:prstGeom>
        </p:spPr>
      </p:pic>
    </p:spTree>
    <p:extLst>
      <p:ext uri="{BB962C8B-B14F-4D97-AF65-F5344CB8AC3E}">
        <p14:creationId xmlns:p14="http://schemas.microsoft.com/office/powerpoint/2010/main" val="3146589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C494D-6C3F-9D71-5DF1-FB07F74AFC3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203019-00B5-540C-BC14-A6E5F796D0B8}"/>
              </a:ext>
            </a:extLst>
          </p:cNvPr>
          <p:cNvSpPr>
            <a:spLocks noGrp="1"/>
          </p:cNvSpPr>
          <p:nvPr>
            <p:ph sz="quarter" idx="10"/>
            <p:custDataLst>
              <p:tags r:id="rId1"/>
            </p:custDataLst>
          </p:nvPr>
        </p:nvSpPr>
        <p:spPr>
          <a:xfrm>
            <a:off x="1287987" y="9297418"/>
            <a:ext cx="17896831" cy="1008856"/>
          </a:xfrm>
          <a:ln>
            <a:solidFill>
              <a:srgbClr val="223A66"/>
            </a:solidFill>
          </a:ln>
        </p:spPr>
        <p:txBody>
          <a:bodyPr lIns="179506" tIns="89753" rIns="179506" bIns="89753">
            <a:normAutofit fontScale="70000" lnSpcReduction="20000"/>
          </a:bodyPr>
          <a:lstStyle/>
          <a:p>
            <a:pPr marL="682122" indent="-682122" algn="l" defTabSz="1795059">
              <a:buClr>
                <a:srgbClr val="223A66"/>
              </a:buClr>
              <a:buFont typeface="Arial"/>
              <a:buChar char="•"/>
            </a:pPr>
            <a:r>
              <a:rPr lang="en-US" sz="3100" dirty="0">
                <a:solidFill>
                  <a:srgbClr val="223A66"/>
                </a:solidFill>
                <a:latin typeface="Aptos"/>
                <a:ea typeface="Verdana"/>
              </a:rPr>
              <a:t>Point </a:t>
            </a:r>
            <a:r>
              <a:rPr lang="en-US" sz="3100" dirty="0" err="1">
                <a:solidFill>
                  <a:srgbClr val="223A66"/>
                </a:solidFill>
                <a:latin typeface="Aptos"/>
                <a:ea typeface="Verdana"/>
              </a:rPr>
              <a:t>clé</a:t>
            </a:r>
            <a:r>
              <a:rPr lang="en-US" sz="3100" dirty="0">
                <a:solidFill>
                  <a:srgbClr val="223A66"/>
                </a:solidFill>
                <a:latin typeface="Aptos"/>
                <a:ea typeface="Verdana"/>
              </a:rPr>
              <a:t> : </a:t>
            </a:r>
            <a:r>
              <a:rPr lang="en-US" sz="3100" dirty="0">
                <a:solidFill>
                  <a:schemeClr val="tx1"/>
                </a:solidFill>
                <a:latin typeface="Aptos"/>
                <a:ea typeface="Verdana"/>
              </a:rPr>
              <a:t>Le SPO </a:t>
            </a:r>
            <a:r>
              <a:rPr lang="en-US" sz="3100" dirty="0" err="1">
                <a:solidFill>
                  <a:schemeClr val="tx1"/>
                </a:solidFill>
                <a:latin typeface="Aptos"/>
                <a:ea typeface="Verdana"/>
              </a:rPr>
              <a:t>affiche</a:t>
            </a:r>
            <a:r>
              <a:rPr lang="en-US" sz="3100" dirty="0">
                <a:solidFill>
                  <a:schemeClr val="tx1"/>
                </a:solidFill>
                <a:latin typeface="Aptos"/>
                <a:ea typeface="Verdana"/>
              </a:rPr>
              <a:t> la plus </a:t>
            </a:r>
            <a:r>
              <a:rPr lang="en-US" sz="3100" dirty="0" err="1">
                <a:solidFill>
                  <a:schemeClr val="tx1"/>
                </a:solidFill>
                <a:latin typeface="Aptos"/>
                <a:ea typeface="Verdana"/>
              </a:rPr>
              <a:t>faible</a:t>
            </a:r>
            <a:r>
              <a:rPr lang="en-US" sz="3100" dirty="0">
                <a:solidFill>
                  <a:schemeClr val="tx1"/>
                </a:solidFill>
                <a:latin typeface="Aptos"/>
                <a:ea typeface="Verdana"/>
              </a:rPr>
              <a:t> augmentation </a:t>
            </a:r>
            <a:r>
              <a:rPr lang="en-US" sz="3100" dirty="0" err="1">
                <a:solidFill>
                  <a:schemeClr val="tx1"/>
                </a:solidFill>
                <a:latin typeface="Aptos"/>
                <a:ea typeface="Verdana"/>
              </a:rPr>
              <a:t>moyenne</a:t>
            </a:r>
            <a:r>
              <a:rPr lang="en-US" sz="3100" dirty="0">
                <a:solidFill>
                  <a:schemeClr val="tx1"/>
                </a:solidFill>
                <a:latin typeface="Aptos"/>
                <a:ea typeface="Verdana"/>
              </a:rPr>
              <a:t> du </a:t>
            </a:r>
            <a:r>
              <a:rPr lang="en-US" sz="3100" dirty="0" err="1">
                <a:solidFill>
                  <a:schemeClr val="tx1"/>
                </a:solidFill>
                <a:latin typeface="Aptos"/>
                <a:ea typeface="Verdana"/>
              </a:rPr>
              <a:t>prélèvement</a:t>
            </a:r>
            <a:r>
              <a:rPr lang="en-US" sz="3100" dirty="0">
                <a:solidFill>
                  <a:schemeClr val="tx1"/>
                </a:solidFill>
                <a:latin typeface="Aptos"/>
                <a:ea typeface="Verdana"/>
              </a:rPr>
              <a:t> fiscal pour les services </a:t>
            </a:r>
            <a:r>
              <a:rPr lang="en-US" sz="3100" dirty="0" err="1">
                <a:solidFill>
                  <a:schemeClr val="tx1"/>
                </a:solidFill>
                <a:latin typeface="Aptos"/>
                <a:ea typeface="Verdana"/>
              </a:rPr>
              <a:t>policiers</a:t>
            </a:r>
            <a:r>
              <a:rPr lang="en-US" sz="3100" dirty="0">
                <a:solidFill>
                  <a:schemeClr val="tx1"/>
                </a:solidFill>
                <a:latin typeface="Aptos"/>
                <a:ea typeface="Verdana"/>
              </a:rPr>
              <a:t> au </a:t>
            </a:r>
            <a:r>
              <a:rPr lang="en-US" sz="3100" dirty="0" err="1">
                <a:solidFill>
                  <a:schemeClr val="tx1"/>
                </a:solidFill>
                <a:latin typeface="Aptos"/>
                <a:ea typeface="Verdana"/>
              </a:rPr>
              <a:t>cours</a:t>
            </a:r>
            <a:r>
              <a:rPr lang="en-US" sz="3100" dirty="0">
                <a:solidFill>
                  <a:schemeClr val="tx1"/>
                </a:solidFill>
                <a:latin typeface="Aptos"/>
                <a:ea typeface="Verdana"/>
              </a:rPr>
              <a:t> des </a:t>
            </a:r>
            <a:r>
              <a:rPr lang="en-US" sz="3100" dirty="0" err="1">
                <a:solidFill>
                  <a:schemeClr val="tx1"/>
                </a:solidFill>
                <a:latin typeface="Aptos"/>
                <a:ea typeface="Verdana"/>
              </a:rPr>
              <a:t>quatre</a:t>
            </a:r>
            <a:r>
              <a:rPr lang="en-US" sz="3100" dirty="0">
                <a:solidFill>
                  <a:schemeClr val="tx1"/>
                </a:solidFill>
                <a:latin typeface="Aptos"/>
                <a:ea typeface="Verdana"/>
              </a:rPr>
              <a:t> </a:t>
            </a:r>
            <a:r>
              <a:rPr lang="en-US" sz="3100" dirty="0" err="1">
                <a:solidFill>
                  <a:schemeClr val="tx1"/>
                </a:solidFill>
                <a:latin typeface="Aptos"/>
                <a:ea typeface="Verdana"/>
              </a:rPr>
              <a:t>dernières</a:t>
            </a:r>
            <a:r>
              <a:rPr lang="en-US" sz="3100" dirty="0">
                <a:solidFill>
                  <a:schemeClr val="tx1"/>
                </a:solidFill>
                <a:latin typeface="Aptos"/>
                <a:ea typeface="Verdana"/>
              </a:rPr>
              <a:t> </a:t>
            </a:r>
            <a:r>
              <a:rPr lang="en-US" sz="3100" dirty="0" err="1">
                <a:solidFill>
                  <a:schemeClr val="tx1"/>
                </a:solidFill>
                <a:latin typeface="Aptos"/>
                <a:ea typeface="Verdana"/>
              </a:rPr>
              <a:t>années</a:t>
            </a:r>
            <a:r>
              <a:rPr lang="en-US" sz="3100" dirty="0">
                <a:solidFill>
                  <a:schemeClr val="tx1"/>
                </a:solidFill>
                <a:latin typeface="Aptos"/>
                <a:ea typeface="Verdana"/>
              </a:rPr>
              <a:t> </a:t>
            </a:r>
            <a:r>
              <a:rPr lang="en-US" sz="3100" dirty="0" err="1">
                <a:solidFill>
                  <a:schemeClr val="tx1"/>
                </a:solidFill>
                <a:latin typeface="Aptos"/>
                <a:ea typeface="Verdana"/>
              </a:rPr>
              <a:t>parmi</a:t>
            </a:r>
            <a:r>
              <a:rPr lang="en-US" sz="3100" dirty="0">
                <a:solidFill>
                  <a:schemeClr val="tx1"/>
                </a:solidFill>
                <a:latin typeface="Aptos"/>
                <a:ea typeface="Verdana"/>
              </a:rPr>
              <a:t> les 12 plus </a:t>
            </a:r>
            <a:r>
              <a:rPr lang="en-US" sz="3100" dirty="0" err="1">
                <a:solidFill>
                  <a:schemeClr val="tx1"/>
                </a:solidFill>
                <a:latin typeface="Aptos"/>
                <a:ea typeface="Verdana"/>
              </a:rPr>
              <a:t>grandes</a:t>
            </a:r>
            <a:r>
              <a:rPr lang="en-US" sz="3100" dirty="0">
                <a:solidFill>
                  <a:schemeClr val="tx1"/>
                </a:solidFill>
                <a:latin typeface="Aptos"/>
                <a:ea typeface="Verdana"/>
              </a:rPr>
              <a:t> </a:t>
            </a:r>
            <a:r>
              <a:rPr lang="en-US" sz="3100" dirty="0" err="1">
                <a:solidFill>
                  <a:schemeClr val="tx1"/>
                </a:solidFill>
                <a:latin typeface="Aptos"/>
                <a:ea typeface="Verdana"/>
              </a:rPr>
              <a:t>municipalités</a:t>
            </a:r>
            <a:r>
              <a:rPr lang="en-US" sz="3100" dirty="0">
                <a:solidFill>
                  <a:schemeClr val="tx1"/>
                </a:solidFill>
                <a:latin typeface="Aptos"/>
                <a:ea typeface="Verdana"/>
              </a:rPr>
              <a:t> de </a:t>
            </a:r>
            <a:r>
              <a:rPr lang="en-US" sz="3100" dirty="0" err="1">
                <a:solidFill>
                  <a:schemeClr val="tx1"/>
                </a:solidFill>
                <a:latin typeface="Aptos"/>
                <a:ea typeface="Verdana"/>
              </a:rPr>
              <a:t>l’Ontario</a:t>
            </a:r>
            <a:r>
              <a:rPr lang="en-US" sz="3100" dirty="0">
                <a:solidFill>
                  <a:schemeClr val="tx1"/>
                </a:solidFill>
                <a:latin typeface="Aptos"/>
                <a:ea typeface="Verdana"/>
              </a:rPr>
              <a:t>. Les conventions collectives </a:t>
            </a:r>
            <a:r>
              <a:rPr lang="en-US" sz="3100" dirty="0" err="1">
                <a:solidFill>
                  <a:schemeClr val="tx1"/>
                </a:solidFill>
                <a:latin typeface="Aptos"/>
                <a:ea typeface="Verdana"/>
              </a:rPr>
              <a:t>montrent</a:t>
            </a:r>
            <a:r>
              <a:rPr lang="en-US" sz="3100" dirty="0">
                <a:solidFill>
                  <a:schemeClr val="tx1"/>
                </a:solidFill>
                <a:latin typeface="Aptos"/>
                <a:ea typeface="Verdana"/>
              </a:rPr>
              <a:t> </a:t>
            </a:r>
            <a:r>
              <a:rPr lang="en-US" sz="3100" dirty="0" err="1">
                <a:solidFill>
                  <a:schemeClr val="tx1"/>
                </a:solidFill>
                <a:latin typeface="Aptos"/>
                <a:ea typeface="Verdana"/>
              </a:rPr>
              <a:t>une</a:t>
            </a:r>
            <a:r>
              <a:rPr lang="en-US" sz="3100" dirty="0">
                <a:solidFill>
                  <a:schemeClr val="tx1"/>
                </a:solidFill>
                <a:latin typeface="Aptos"/>
                <a:ea typeface="Verdana"/>
              </a:rPr>
              <a:t> </a:t>
            </a:r>
            <a:r>
              <a:rPr lang="en-US" sz="3100" dirty="0" err="1">
                <a:solidFill>
                  <a:schemeClr val="tx1"/>
                </a:solidFill>
                <a:latin typeface="Aptos"/>
                <a:ea typeface="Verdana"/>
              </a:rPr>
              <a:t>tendance</a:t>
            </a:r>
            <a:r>
              <a:rPr lang="en-US" sz="3100" dirty="0">
                <a:solidFill>
                  <a:schemeClr val="tx1"/>
                </a:solidFill>
                <a:latin typeface="Aptos"/>
                <a:ea typeface="Verdana"/>
              </a:rPr>
              <a:t> à la </a:t>
            </a:r>
            <a:r>
              <a:rPr lang="en-US" sz="3100" dirty="0" err="1">
                <a:solidFill>
                  <a:schemeClr val="tx1"/>
                </a:solidFill>
                <a:latin typeface="Aptos"/>
                <a:ea typeface="Verdana"/>
              </a:rPr>
              <a:t>hausse</a:t>
            </a:r>
            <a:r>
              <a:rPr lang="en-US" sz="3100" dirty="0">
                <a:solidFill>
                  <a:schemeClr val="tx1"/>
                </a:solidFill>
                <a:latin typeface="Aptos"/>
                <a:ea typeface="Verdana"/>
              </a:rPr>
              <a:t> de 2 % à 3-4 %,    </a:t>
            </a:r>
          </a:p>
        </p:txBody>
      </p:sp>
      <p:sp>
        <p:nvSpPr>
          <p:cNvPr id="3" name="Title 2">
            <a:extLst>
              <a:ext uri="{FF2B5EF4-FFF2-40B4-BE49-F238E27FC236}">
                <a16:creationId xmlns:a16="http://schemas.microsoft.com/office/drawing/2014/main" id="{440F0C63-BA3F-BF27-C711-E9BF603464AC}"/>
              </a:ext>
            </a:extLst>
          </p:cNvPr>
          <p:cNvSpPr>
            <a:spLocks noGrp="1"/>
          </p:cNvSpPr>
          <p:nvPr>
            <p:ph type="title"/>
            <p:custDataLst>
              <p:tags r:id="rId2"/>
            </p:custDataLst>
          </p:nvPr>
        </p:nvSpPr>
        <p:spPr>
          <a:xfrm>
            <a:off x="233544" y="458258"/>
            <a:ext cx="8837303" cy="1008856"/>
          </a:xfrm>
        </p:spPr>
        <p:txBody>
          <a:bodyPr lIns="91422" tIns="45711" rIns="91422" bIns="45711" anchor="t">
            <a:noAutofit/>
          </a:bodyPr>
          <a:lstStyle/>
          <a:p>
            <a:pPr algn="l" defTabSz="1795059"/>
            <a:r>
              <a:rPr lang="en-US" sz="5500" dirty="0">
                <a:latin typeface="Verdana"/>
              </a:rPr>
              <a:t>Indices de </a:t>
            </a:r>
            <a:br>
              <a:rPr lang="en-US" sz="5500" dirty="0">
                <a:latin typeface="Verdana"/>
              </a:rPr>
            </a:br>
            <a:r>
              <a:rPr lang="en-US" sz="5500" dirty="0" err="1">
                <a:latin typeface="Verdana"/>
              </a:rPr>
              <a:t>référence</a:t>
            </a:r>
            <a:r>
              <a:rPr lang="en-US" sz="5500" dirty="0">
                <a:latin typeface="Verdana"/>
              </a:rPr>
              <a:t> </a:t>
            </a:r>
            <a:r>
              <a:rPr lang="en-US" sz="5500" dirty="0" err="1">
                <a:latin typeface="Verdana"/>
              </a:rPr>
              <a:t>pertinents</a:t>
            </a:r>
            <a:endParaRPr lang="en-US" sz="5500" dirty="0">
              <a:latin typeface="Verdana"/>
            </a:endParaRPr>
          </a:p>
        </p:txBody>
      </p:sp>
      <p:sp>
        <p:nvSpPr>
          <p:cNvPr id="5" name="TextBox 4">
            <a:extLst>
              <a:ext uri="{FF2B5EF4-FFF2-40B4-BE49-F238E27FC236}">
                <a16:creationId xmlns:a16="http://schemas.microsoft.com/office/drawing/2014/main" id="{C5C04F0A-E195-94F8-7BAF-4BBF6334EDC7}"/>
              </a:ext>
            </a:extLst>
          </p:cNvPr>
          <p:cNvSpPr txBox="1"/>
          <p:nvPr>
            <p:custDataLst>
              <p:tags r:id="rId3"/>
            </p:custDataLst>
          </p:nvPr>
        </p:nvSpPr>
        <p:spPr>
          <a:xfrm>
            <a:off x="1552645" y="2179833"/>
            <a:ext cx="17000397" cy="400091"/>
          </a:xfrm>
          <a:prstGeom prst="rect">
            <a:avLst/>
          </a:prstGeom>
          <a:noFill/>
        </p:spPr>
        <p:txBody>
          <a:bodyPr wrap="square" lIns="91422" tIns="45711" rIns="91422" bIns="45711" rtlCol="0">
            <a:spAutoFit/>
          </a:bodyPr>
          <a:lstStyle/>
          <a:p>
            <a:pPr algn="l" defTabSz="1795059"/>
            <a:r>
              <a:rPr lang="en-US" sz="2000" dirty="0" err="1">
                <a:solidFill>
                  <a:srgbClr val="223A66"/>
                </a:solidFill>
                <a:latin typeface="Aptos"/>
                <a:ea typeface="+mn-ea"/>
                <a:cs typeface="+mn-cs"/>
              </a:rPr>
              <a:t>Majoration</a:t>
            </a:r>
            <a:r>
              <a:rPr lang="en-US" sz="2000" dirty="0">
                <a:solidFill>
                  <a:srgbClr val="223A66"/>
                </a:solidFill>
                <a:latin typeface="Aptos"/>
                <a:ea typeface="+mn-ea"/>
                <a:cs typeface="+mn-cs"/>
              </a:rPr>
              <a:t> du </a:t>
            </a:r>
            <a:r>
              <a:rPr lang="en-US" sz="2000" dirty="0" err="1">
                <a:solidFill>
                  <a:srgbClr val="223A66"/>
                </a:solidFill>
                <a:latin typeface="Aptos"/>
                <a:ea typeface="+mn-ea"/>
                <a:cs typeface="+mn-cs"/>
              </a:rPr>
              <a:t>prélèvement</a:t>
            </a:r>
            <a:r>
              <a:rPr lang="en-US" sz="2000" dirty="0">
                <a:solidFill>
                  <a:srgbClr val="223A66"/>
                </a:solidFill>
                <a:latin typeface="Aptos"/>
                <a:ea typeface="+mn-ea"/>
                <a:cs typeface="+mn-cs"/>
              </a:rPr>
              <a:t> fiscal pour les services </a:t>
            </a:r>
            <a:r>
              <a:rPr lang="en-US" sz="2000" dirty="0" err="1">
                <a:solidFill>
                  <a:srgbClr val="223A66"/>
                </a:solidFill>
                <a:latin typeface="Aptos"/>
                <a:ea typeface="+mn-ea"/>
                <a:cs typeface="+mn-cs"/>
              </a:rPr>
              <a:t>policiers</a:t>
            </a:r>
            <a:r>
              <a:rPr lang="en-US" sz="2000" dirty="0">
                <a:solidFill>
                  <a:srgbClr val="223A66"/>
                </a:solidFill>
                <a:latin typeface="Aptos"/>
                <a:ea typeface="+mn-ea"/>
                <a:cs typeface="+mn-cs"/>
              </a:rPr>
              <a:t> </a:t>
            </a:r>
            <a:r>
              <a:rPr lang="en-US" sz="2000" dirty="0" err="1">
                <a:solidFill>
                  <a:srgbClr val="223A66"/>
                </a:solidFill>
                <a:latin typeface="Aptos"/>
                <a:ea typeface="+mn-ea"/>
                <a:cs typeface="+mn-cs"/>
              </a:rPr>
              <a:t>approuvée</a:t>
            </a:r>
            <a:r>
              <a:rPr lang="en-US" sz="2000" dirty="0">
                <a:solidFill>
                  <a:srgbClr val="223A66"/>
                </a:solidFill>
                <a:latin typeface="Aptos"/>
                <a:ea typeface="+mn-ea"/>
                <a:cs typeface="+mn-cs"/>
              </a:rPr>
              <a:t> par les Commissions de 12 plus </a:t>
            </a:r>
            <a:r>
              <a:rPr lang="en-US" sz="2000" dirty="0" err="1">
                <a:solidFill>
                  <a:srgbClr val="223A66"/>
                </a:solidFill>
                <a:latin typeface="Aptos"/>
                <a:ea typeface="+mn-ea"/>
                <a:cs typeface="+mn-cs"/>
              </a:rPr>
              <a:t>grandes</a:t>
            </a:r>
            <a:r>
              <a:rPr lang="en-US" sz="2000" dirty="0">
                <a:solidFill>
                  <a:srgbClr val="223A66"/>
                </a:solidFill>
                <a:latin typeface="Aptos"/>
                <a:ea typeface="+mn-ea"/>
                <a:cs typeface="+mn-cs"/>
              </a:rPr>
              <a:t> </a:t>
            </a:r>
            <a:r>
              <a:rPr lang="en-US" sz="2000" dirty="0" err="1">
                <a:solidFill>
                  <a:srgbClr val="223A66"/>
                </a:solidFill>
                <a:latin typeface="Aptos"/>
                <a:ea typeface="+mn-ea"/>
                <a:cs typeface="+mn-cs"/>
              </a:rPr>
              <a:t>municipalités</a:t>
            </a:r>
            <a:r>
              <a:rPr lang="en-US" sz="2000" dirty="0">
                <a:solidFill>
                  <a:srgbClr val="223A66"/>
                </a:solidFill>
                <a:latin typeface="Aptos"/>
                <a:ea typeface="+mn-ea"/>
                <a:cs typeface="+mn-cs"/>
              </a:rPr>
              <a:t> </a:t>
            </a:r>
            <a:r>
              <a:rPr lang="en-US" sz="2000" dirty="0">
                <a:solidFill>
                  <a:srgbClr val="223A66"/>
                </a:solidFill>
                <a:latin typeface="Aptos"/>
              </a:rPr>
              <a:t>de </a:t>
            </a:r>
            <a:r>
              <a:rPr lang="en-US" sz="2000" dirty="0" err="1">
                <a:solidFill>
                  <a:srgbClr val="223A66"/>
                </a:solidFill>
                <a:latin typeface="Aptos"/>
              </a:rPr>
              <a:t>l’</a:t>
            </a:r>
            <a:r>
              <a:rPr lang="en-US" sz="2000" dirty="0" err="1">
                <a:solidFill>
                  <a:srgbClr val="223A66"/>
                </a:solidFill>
                <a:latin typeface="Aptos"/>
                <a:ea typeface="+mn-ea"/>
                <a:cs typeface="+mn-cs"/>
              </a:rPr>
              <a:t>Ontario</a:t>
            </a:r>
            <a:r>
              <a:rPr lang="en-US" sz="2000" dirty="0">
                <a:solidFill>
                  <a:srgbClr val="223A66"/>
                </a:solidFill>
                <a:latin typeface="Aptos"/>
                <a:ea typeface="+mn-ea"/>
                <a:cs typeface="+mn-cs"/>
              </a:rPr>
              <a:t> :</a:t>
            </a:r>
          </a:p>
        </p:txBody>
      </p:sp>
      <p:graphicFrame>
        <p:nvGraphicFramePr>
          <p:cNvPr id="6" name="Table 5">
            <a:extLst>
              <a:ext uri="{FF2B5EF4-FFF2-40B4-BE49-F238E27FC236}">
                <a16:creationId xmlns:a16="http://schemas.microsoft.com/office/drawing/2014/main" id="{CF24FEA4-A10F-BD66-E65E-8CC397EC8EA4}"/>
              </a:ext>
            </a:extLst>
          </p:cNvPr>
          <p:cNvGraphicFramePr>
            <a:graphicFrameLocks noGrp="1"/>
          </p:cNvGraphicFramePr>
          <p:nvPr>
            <p:custDataLst>
              <p:tags r:id="rId4"/>
            </p:custDataLst>
            <p:extLst>
              <p:ext uri="{D42A27DB-BD31-4B8C-83A1-F6EECF244321}">
                <p14:modId xmlns:p14="http://schemas.microsoft.com/office/powerpoint/2010/main" val="3792676638"/>
              </p:ext>
            </p:extLst>
          </p:nvPr>
        </p:nvGraphicFramePr>
        <p:xfrm>
          <a:off x="1055077" y="2682879"/>
          <a:ext cx="17268092" cy="6408630"/>
        </p:xfrm>
        <a:graphic>
          <a:graphicData uri="http://schemas.openxmlformats.org/drawingml/2006/table">
            <a:tbl>
              <a:tblPr/>
              <a:tblGrid>
                <a:gridCol w="2321169">
                  <a:extLst>
                    <a:ext uri="{9D8B030D-6E8A-4147-A177-3AD203B41FA5}">
                      <a16:colId xmlns:a16="http://schemas.microsoft.com/office/drawing/2014/main" val="2652476387"/>
                    </a:ext>
                  </a:extLst>
                </a:gridCol>
                <a:gridCol w="3289301">
                  <a:extLst>
                    <a:ext uri="{9D8B030D-6E8A-4147-A177-3AD203B41FA5}">
                      <a16:colId xmlns:a16="http://schemas.microsoft.com/office/drawing/2014/main" val="976536666"/>
                    </a:ext>
                  </a:extLst>
                </a:gridCol>
                <a:gridCol w="3533531">
                  <a:extLst>
                    <a:ext uri="{9D8B030D-6E8A-4147-A177-3AD203B41FA5}">
                      <a16:colId xmlns:a16="http://schemas.microsoft.com/office/drawing/2014/main" val="2996256711"/>
                    </a:ext>
                  </a:extLst>
                </a:gridCol>
                <a:gridCol w="3217985">
                  <a:extLst>
                    <a:ext uri="{9D8B030D-6E8A-4147-A177-3AD203B41FA5}">
                      <a16:colId xmlns:a16="http://schemas.microsoft.com/office/drawing/2014/main" val="3710002344"/>
                    </a:ext>
                  </a:extLst>
                </a:gridCol>
                <a:gridCol w="3288322">
                  <a:extLst>
                    <a:ext uri="{9D8B030D-6E8A-4147-A177-3AD203B41FA5}">
                      <a16:colId xmlns:a16="http://schemas.microsoft.com/office/drawing/2014/main" val="2734864596"/>
                    </a:ext>
                  </a:extLst>
                </a:gridCol>
                <a:gridCol w="1617784">
                  <a:extLst>
                    <a:ext uri="{9D8B030D-6E8A-4147-A177-3AD203B41FA5}">
                      <a16:colId xmlns:a16="http://schemas.microsoft.com/office/drawing/2014/main" val="817474416"/>
                    </a:ext>
                  </a:extLst>
                </a:gridCol>
              </a:tblGrid>
              <a:tr h="854484">
                <a:tc>
                  <a:txBody>
                    <a:bodyPr/>
                    <a:lstStyle/>
                    <a:p>
                      <a:pPr algn="ctr" defTabSz="914400">
                        <a:buNone/>
                      </a:pPr>
                      <a:r>
                        <a:rPr lang="en-US" sz="2800" b="1" i="0" u="none" strike="noStrike" dirty="0">
                          <a:solidFill>
                            <a:srgbClr val="000000"/>
                          </a:solidFill>
                          <a:effectLst/>
                          <a:latin typeface="Aptos Narrow"/>
                          <a:ea typeface="+mn-ea"/>
                          <a:cs typeface="+mn-cs"/>
                        </a:rPr>
                        <a:t>Service de police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14400">
                        <a:buNone/>
                      </a:pPr>
                      <a:r>
                        <a:rPr lang="en-US" sz="2800" b="1" i="0" u="none" strike="noStrike">
                          <a:solidFill>
                            <a:srgbClr val="000000"/>
                          </a:solidFill>
                          <a:effectLst/>
                          <a:latin typeface="Aptos Narrow"/>
                          <a:ea typeface="+mn-ea"/>
                          <a:cs typeface="+mn-cs"/>
                        </a:rPr>
                        <a:t>Majoration du budget - 2022</a:t>
                      </a:r>
                      <a:r>
                        <a:rPr lang="en-US" sz="2800" b="1" i="0" u="none" strike="noStrike">
                          <a:solidFill>
                            <a:srgbClr val="000000"/>
                          </a:solidFill>
                          <a:latin typeface="Aptos Narrow"/>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14400">
                        <a:buNone/>
                      </a:pPr>
                      <a:r>
                        <a:rPr lang="en-US" sz="2800" b="1" i="0" u="none" strike="noStrike">
                          <a:solidFill>
                            <a:srgbClr val="000000"/>
                          </a:solidFill>
                          <a:effectLst/>
                          <a:latin typeface="Aptos Narrow"/>
                          <a:ea typeface="+mn-ea"/>
                          <a:cs typeface="+mn-cs"/>
                        </a:rPr>
                        <a:t>Majoration du budget - 2023</a:t>
                      </a:r>
                      <a:r>
                        <a:rPr lang="en-US" sz="2800" b="1" i="0" u="none" strike="noStrike">
                          <a:solidFill>
                            <a:srgbClr val="000000"/>
                          </a:solidFill>
                          <a:latin typeface="Aptos Narrow"/>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14400">
                        <a:buNone/>
                      </a:pPr>
                      <a:r>
                        <a:rPr lang="en-US" sz="2800" b="1" i="0" u="none" strike="noStrike">
                          <a:solidFill>
                            <a:srgbClr val="000000"/>
                          </a:solidFill>
                          <a:effectLst/>
                          <a:latin typeface="Aptos Narrow"/>
                          <a:ea typeface="+mn-ea"/>
                          <a:cs typeface="+mn-cs"/>
                        </a:rPr>
                        <a:t>Majoration du budget - 2024</a:t>
                      </a:r>
                      <a:r>
                        <a:rPr lang="en-US" sz="2800" b="1" i="0" u="none" strike="noStrike">
                          <a:solidFill>
                            <a:srgbClr val="000000"/>
                          </a:solidFill>
                          <a:latin typeface="Aptos Narrow"/>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14400">
                        <a:buNone/>
                      </a:pPr>
                      <a:r>
                        <a:rPr lang="en-US" sz="2800" b="1" i="0" u="none" strike="noStrike">
                          <a:solidFill>
                            <a:srgbClr val="000000"/>
                          </a:solidFill>
                          <a:effectLst/>
                          <a:latin typeface="Aptos Narrow"/>
                          <a:ea typeface="+mn-ea"/>
                          <a:cs typeface="+mn-cs"/>
                        </a:rPr>
                        <a:t>Majoration du budget - 2025</a:t>
                      </a:r>
                      <a:r>
                        <a:rPr lang="en-US" sz="2800" b="1" i="0" u="none" strike="noStrike">
                          <a:solidFill>
                            <a:srgbClr val="000000"/>
                          </a:solidFill>
                          <a:latin typeface="Aptos Narrow"/>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14400">
                        <a:buNone/>
                      </a:pPr>
                      <a:r>
                        <a:rPr lang="en-US" sz="2800" b="1" i="0" u="none" strike="noStrike">
                          <a:solidFill>
                            <a:srgbClr val="000000"/>
                          </a:solidFill>
                          <a:effectLst/>
                          <a:latin typeface="Aptos Narrow"/>
                          <a:ea typeface="+mn-ea"/>
                          <a:cs typeface="+mn-cs"/>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28335729"/>
                  </a:ext>
                </a:extLst>
              </a:tr>
              <a:tr h="427242">
                <a:tc>
                  <a:txBody>
                    <a:bodyPr/>
                    <a:lstStyle/>
                    <a:p>
                      <a:pPr algn="ctr" defTabSz="914400">
                        <a:buNone/>
                      </a:pPr>
                      <a:r>
                        <a:rPr lang="en-US" sz="2800" b="1" i="0" u="none" strike="noStrike">
                          <a:solidFill>
                            <a:srgbClr val="000000"/>
                          </a:solidFill>
                          <a:effectLst/>
                          <a:latin typeface="Aptos Narrow"/>
                          <a:ea typeface="+mn-ea"/>
                          <a:cs typeface="+mn-cs"/>
                        </a:rPr>
                        <a:t>Peel</a:t>
                      </a:r>
                      <a:r>
                        <a:rPr lang="en-US" sz="2800" b="1" i="0" u="none" strike="noStrike">
                          <a:solidFill>
                            <a:srgbClr val="000000"/>
                          </a:solidFill>
                          <a:latin typeface="Aptos Narrow"/>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21,3 %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12,1 %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1674010"/>
                  </a:ext>
                </a:extLst>
              </a:tr>
              <a:tr h="427242">
                <a:tc>
                  <a:txBody>
                    <a:bodyPr/>
                    <a:lstStyle/>
                    <a:p>
                      <a:pPr algn="ctr" defTabSz="914400">
                        <a:buNone/>
                      </a:pPr>
                      <a:r>
                        <a:rPr lang="en-US" sz="2800" b="1" i="0" u="none" strike="noStrike">
                          <a:solidFill>
                            <a:srgbClr val="000000"/>
                          </a:solidFill>
                          <a:effectLst/>
                          <a:latin typeface="Aptos Narrow"/>
                          <a:ea typeface="+mn-ea"/>
                          <a:cs typeface="+mn-cs"/>
                        </a:rPr>
                        <a:t>London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2,80 %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22,4 %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5928129"/>
                  </a:ext>
                </a:extLst>
              </a:tr>
              <a:tr h="427242">
                <a:tc>
                  <a:txBody>
                    <a:bodyPr/>
                    <a:lstStyle/>
                    <a:p>
                      <a:pPr algn="ctr" defTabSz="914400">
                        <a:buNone/>
                      </a:pPr>
                      <a:r>
                        <a:rPr lang="en-US" sz="2800" b="1" i="0" u="none" strike="noStrike">
                          <a:solidFill>
                            <a:srgbClr val="000000"/>
                          </a:solidFill>
                          <a:effectLst/>
                          <a:latin typeface="Aptos Narrow"/>
                          <a:ea typeface="+mn-ea"/>
                          <a:cs typeface="+mn-cs"/>
                        </a:rPr>
                        <a:t>Durham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2399269"/>
                  </a:ext>
                </a:extLst>
              </a:tr>
              <a:tr h="427242">
                <a:tc>
                  <a:txBody>
                    <a:bodyPr/>
                    <a:lstStyle/>
                    <a:p>
                      <a:pPr algn="ctr" defTabSz="914400">
                        <a:buNone/>
                      </a:pPr>
                      <a:r>
                        <a:rPr lang="en-US" sz="2800" b="1" i="0" u="none" strike="noStrike">
                          <a:solidFill>
                            <a:srgbClr val="000000"/>
                          </a:solidFill>
                          <a:effectLst/>
                          <a:latin typeface="Aptos Narrow"/>
                          <a:ea typeface="+mn-ea"/>
                          <a:cs typeface="+mn-cs"/>
                        </a:rPr>
                        <a:t>Halton</a:t>
                      </a:r>
                      <a:r>
                        <a:rPr lang="en-US" sz="2800" b="1" i="0" u="none" strike="noStrike">
                          <a:solidFill>
                            <a:srgbClr val="000000"/>
                          </a:solidFill>
                          <a:latin typeface="Aptos Narrow"/>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851746"/>
                  </a:ext>
                </a:extLst>
              </a:tr>
              <a:tr h="427242">
                <a:tc>
                  <a:txBody>
                    <a:bodyPr/>
                    <a:lstStyle/>
                    <a:p>
                      <a:pPr algn="ctr" defTabSz="914400">
                        <a:buNone/>
                      </a:pPr>
                      <a:r>
                        <a:rPr lang="en-US" sz="2800" b="1" i="0" u="none" strike="noStrike">
                          <a:solidFill>
                            <a:srgbClr val="000000"/>
                          </a:solidFill>
                          <a:effectLst/>
                          <a:latin typeface="Aptos Narrow"/>
                          <a:ea typeface="+mn-ea"/>
                          <a:cs typeface="+mn-cs"/>
                        </a:rPr>
                        <a:t>Niagara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9115448"/>
                  </a:ext>
                </a:extLst>
              </a:tr>
              <a:tr h="427242">
                <a:tc>
                  <a:txBody>
                    <a:bodyPr/>
                    <a:lstStyle/>
                    <a:p>
                      <a:pPr algn="ctr" defTabSz="914400">
                        <a:buNone/>
                      </a:pPr>
                      <a:r>
                        <a:rPr lang="en-US" sz="2800" b="1" i="0" u="none" strike="noStrike">
                          <a:solidFill>
                            <a:srgbClr val="000000"/>
                          </a:solidFill>
                          <a:effectLst/>
                          <a:latin typeface="Aptos Narrow"/>
                          <a:ea typeface="+mn-ea"/>
                          <a:cs typeface="+mn-cs"/>
                        </a:rPr>
                        <a:t>Sudbury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9623427"/>
                  </a:ext>
                </a:extLst>
              </a:tr>
              <a:tr h="427242">
                <a:tc>
                  <a:txBody>
                    <a:bodyPr/>
                    <a:lstStyle/>
                    <a:p>
                      <a:pPr algn="ctr" defTabSz="914400">
                        <a:buNone/>
                      </a:pPr>
                      <a:r>
                        <a:rPr lang="en-US" sz="2800" b="1" i="0" u="none" strike="noStrike">
                          <a:solidFill>
                            <a:srgbClr val="000000"/>
                          </a:solidFill>
                          <a:effectLst/>
                          <a:latin typeface="Aptos Narrow"/>
                          <a:ea typeface="+mn-ea"/>
                          <a:cs typeface="+mn-cs"/>
                        </a:rPr>
                        <a:t>Waterloo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847057"/>
                  </a:ext>
                </a:extLst>
              </a:tr>
              <a:tr h="427242">
                <a:tc>
                  <a:txBody>
                    <a:bodyPr/>
                    <a:lstStyle/>
                    <a:p>
                      <a:pPr algn="ctr" defTabSz="914400">
                        <a:buNone/>
                      </a:pPr>
                      <a:r>
                        <a:rPr lang="en-US" sz="2800" b="1" i="0" u="none" strike="noStrike">
                          <a:solidFill>
                            <a:srgbClr val="000000"/>
                          </a:solidFill>
                          <a:effectLst/>
                          <a:latin typeface="Aptos Narrow"/>
                          <a:ea typeface="+mn-ea"/>
                          <a:cs typeface="+mn-cs"/>
                        </a:rPr>
                        <a:t>Hamilton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5646517"/>
                  </a:ext>
                </a:extLst>
              </a:tr>
              <a:tr h="427242">
                <a:tc>
                  <a:txBody>
                    <a:bodyPr/>
                    <a:lstStyle/>
                    <a:p>
                      <a:pPr algn="ctr" defTabSz="914400">
                        <a:buNone/>
                      </a:pPr>
                      <a:r>
                        <a:rPr lang="en-US" sz="2800" b="1" i="0" u="none" strike="noStrike">
                          <a:solidFill>
                            <a:srgbClr val="000000"/>
                          </a:solidFill>
                          <a:effectLst/>
                          <a:latin typeface="Aptos Narrow"/>
                          <a:ea typeface="+mn-ea"/>
                          <a:cs typeface="+mn-cs"/>
                        </a:rPr>
                        <a:t>York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4730232"/>
                  </a:ext>
                </a:extLst>
              </a:tr>
              <a:tr h="427242">
                <a:tc>
                  <a:txBody>
                    <a:bodyPr/>
                    <a:lstStyle/>
                    <a:p>
                      <a:pPr algn="ctr" defTabSz="914400">
                        <a:buNone/>
                      </a:pPr>
                      <a:r>
                        <a:rPr lang="en-US" sz="2800" b="1" i="0" u="none" strike="noStrike">
                          <a:solidFill>
                            <a:srgbClr val="000000"/>
                          </a:solidFill>
                          <a:effectLst/>
                          <a:latin typeface="Aptos Narrow"/>
                          <a:ea typeface="+mn-ea"/>
                          <a:cs typeface="+mn-cs"/>
                        </a:rPr>
                        <a:t>Windsor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3353166"/>
                  </a:ext>
                </a:extLst>
              </a:tr>
              <a:tr h="427242">
                <a:tc>
                  <a:txBody>
                    <a:bodyPr/>
                    <a:lstStyle/>
                    <a:p>
                      <a:pPr algn="ctr" defTabSz="914400">
                        <a:buNone/>
                      </a:pPr>
                      <a:r>
                        <a:rPr lang="en-US" sz="2800" b="1" i="0" u="none" strike="noStrike">
                          <a:solidFill>
                            <a:srgbClr val="000000"/>
                          </a:solidFill>
                          <a:effectLst/>
                          <a:latin typeface="Aptos Narrow"/>
                          <a:ea typeface="+mn-ea"/>
                          <a:cs typeface="+mn-cs"/>
                        </a:rPr>
                        <a:t>Toronto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1596621"/>
                  </a:ext>
                </a:extLst>
              </a:tr>
              <a:tr h="427242">
                <a:tc>
                  <a:txBody>
                    <a:bodyPr/>
                    <a:lstStyle/>
                    <a:p>
                      <a:pPr algn="ctr" defTabSz="914400">
                        <a:buNone/>
                      </a:pPr>
                      <a:r>
                        <a:rPr lang="en-US" sz="2800" b="1" i="0" u="none" strike="noStrike">
                          <a:solidFill>
                            <a:srgbClr val="000000"/>
                          </a:solidFill>
                          <a:effectLst/>
                          <a:latin typeface="Aptos Narrow"/>
                          <a:ea typeface="+mn-ea"/>
                          <a:cs typeface="+mn-cs"/>
                        </a:rPr>
                        <a:t>Ottawa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defTabSz="914400">
                        <a:buNone/>
                      </a:pPr>
                      <a:r>
                        <a:rPr lang="en-US" sz="2800" b="0" i="0" u="none" strike="noStrike" dirty="0">
                          <a:solidFill>
                            <a:srgbClr val="000000"/>
                          </a:solidFill>
                          <a:effectLst/>
                          <a:latin typeface="Aptos Narrow"/>
                          <a:ea typeface="+mn-ea"/>
                          <a:cs typeface="+mn-cs"/>
                        </a:rPr>
                        <a:t>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defTabSz="914400">
                        <a:buNone/>
                      </a:pPr>
                      <a:r>
                        <a:rPr lang="en-US" sz="2800" b="0" i="0" u="none" strike="noStrike" dirty="0">
                          <a:solidFill>
                            <a:srgbClr val="000000"/>
                          </a:solidFill>
                          <a:effectLst/>
                          <a:latin typeface="Aptos Narrow"/>
                          <a:ea typeface="+mn-ea"/>
                          <a:cs typeface="+mn-cs"/>
                        </a:rPr>
                        <a:t>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defTabSz="914400">
                        <a:buNone/>
                      </a:pPr>
                      <a:r>
                        <a:rPr lang="en-US" sz="2800" b="0" i="0" u="none" strike="noStrike" dirty="0">
                          <a:solidFill>
                            <a:srgbClr val="000000"/>
                          </a:solidFill>
                          <a:effectLst/>
                          <a:latin typeface="Aptos Narrow"/>
                          <a:ea typeface="+mn-ea"/>
                          <a:cs typeface="+mn-cs"/>
                        </a:rPr>
                        <a:t>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defTabSz="914400">
                        <a:buNone/>
                      </a:pPr>
                      <a:r>
                        <a:rPr lang="en-US" sz="2800" b="0" i="0" u="none" strike="noStrike" dirty="0">
                          <a:solidFill>
                            <a:srgbClr val="000000"/>
                          </a:solidFill>
                          <a:effectLst/>
                          <a:latin typeface="Aptos Narrow"/>
                          <a:ea typeface="+mn-ea"/>
                          <a:cs typeface="+mn-cs"/>
                        </a:rPr>
                        <a:t>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defTabSz="914400">
                        <a:buNone/>
                      </a:pPr>
                      <a:r>
                        <a:rPr lang="en-US" sz="2800" b="1" i="1" u="none" strike="noStrike" dirty="0">
                          <a:solidFill>
                            <a:srgbClr val="000000"/>
                          </a:solidFill>
                          <a:effectLst/>
                          <a:latin typeface="Aptos Narrow"/>
                          <a:ea typeface="+mn-ea"/>
                          <a:cs typeface="+mn-cs"/>
                        </a:rPr>
                        <a:t>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41668340"/>
                  </a:ext>
                </a:extLst>
              </a:tr>
              <a:tr h="427242">
                <a:tc>
                  <a:txBody>
                    <a:bodyPr/>
                    <a:lstStyle/>
                    <a:p>
                      <a:pPr algn="ctr" defTabSz="914400">
                        <a:buNone/>
                      </a:pPr>
                      <a:r>
                        <a:rPr lang="en-US" sz="2800" b="1" i="1" u="none" strike="noStrike">
                          <a:solidFill>
                            <a:srgbClr val="000000"/>
                          </a:solidFill>
                          <a:effectLst/>
                          <a:latin typeface="Aptos Narrow"/>
                          <a:ea typeface="+mn-ea"/>
                          <a:cs typeface="+mn-cs"/>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defTabSz="914400">
                        <a:buNone/>
                      </a:pPr>
                      <a:r>
                        <a:rPr lang="en-US" sz="2800" b="1" i="1" u="none" strike="noStrike" dirty="0">
                          <a:solidFill>
                            <a:srgbClr val="000000"/>
                          </a:solidFill>
                          <a:effectLst/>
                          <a:latin typeface="Aptos Narrow"/>
                          <a:ea typeface="+mn-ea"/>
                          <a:cs typeface="+mn-cs"/>
                        </a:rPr>
                        <a:t>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6424440"/>
                  </a:ext>
                </a:extLst>
              </a:tr>
            </a:tbl>
          </a:graphicData>
        </a:graphic>
      </p:graphicFrame>
      <p:sp>
        <p:nvSpPr>
          <p:cNvPr id="4" name="Slide Number Placeholder 3">
            <a:extLst>
              <a:ext uri="{FF2B5EF4-FFF2-40B4-BE49-F238E27FC236}">
                <a16:creationId xmlns:a16="http://schemas.microsoft.com/office/drawing/2014/main" id="{823D7CD6-FE6C-BAB6-168D-8ED6E03D7495}"/>
              </a:ext>
            </a:extLst>
          </p:cNvPr>
          <p:cNvSpPr>
            <a:spLocks noGrp="1"/>
          </p:cNvSpPr>
          <p:nvPr>
            <p:ph type="sldNum" sz="quarter" idx="4294967295"/>
            <p:custDataLst>
              <p:tags r:id="rId5"/>
            </p:custDataLst>
          </p:nvPr>
        </p:nvSpPr>
        <p:spPr>
          <a:xfrm>
            <a:off x="15262022" y="9685860"/>
            <a:ext cx="4522786" cy="601661"/>
          </a:xfrm>
          <a:prstGeom prst="rect">
            <a:avLst/>
          </a:prstGeom>
        </p:spPr>
        <p:txBody>
          <a:bodyPr vert="horz" lIns="91422" tIns="45711" rIns="91422" bIns="45711" rtlCol="0" anchor="ctr"/>
          <a:lstStyle>
            <a:defPPr>
              <a:defRPr kern="0"/>
            </a:defPPr>
            <a:lvl1pPr algn="r">
              <a:defRPr sz="1800" baseline="0">
                <a:solidFill>
                  <a:schemeClr val="tx1">
                    <a:tint val="82000"/>
                  </a:schemeClr>
                </a:solidFill>
              </a:defRPr>
            </a:lvl1pPr>
          </a:lstStyle>
          <a:p>
            <a:fld id="{E8BA6033-1528-4FC6-BC5D-4516FF5FF6EB}" type="slidenum">
              <a:rPr lang="en-US" b="0" i="0"/>
              <a:pPr/>
              <a:t>20</a:t>
            </a:fld>
            <a:endParaRPr lang="en-US" b="0" i="0" dirty="0"/>
          </a:p>
        </p:txBody>
      </p:sp>
      <p:sp>
        <p:nvSpPr>
          <p:cNvPr id="7" name="TextBox 6"/>
          <p:cNvSpPr txBox="1"/>
          <p:nvPr>
            <p:custDataLst>
              <p:tags r:id="rId6"/>
            </p:custDataLst>
          </p:nvPr>
        </p:nvSpPr>
        <p:spPr>
          <a:xfrm>
            <a:off x="0" y="0"/>
            <a:ext cx="8377370" cy="458258"/>
          </a:xfrm>
          <a:prstGeom prst="rect">
            <a:avLst/>
          </a:prstGeom>
          <a:noFill/>
        </p:spPr>
        <p:txBody>
          <a:bodyPr vert="horz" lIns="179506" tIns="89753" rIns="179506" bIns="89753" rtlCol="0">
            <a:spAutoFit/>
          </a:bodyPr>
          <a:lstStyle/>
          <a:p>
            <a:endParaRPr lang="en-US"/>
          </a:p>
        </p:txBody>
      </p:sp>
    </p:spTree>
    <p:extLst>
      <p:ext uri="{BB962C8B-B14F-4D97-AF65-F5344CB8AC3E}">
        <p14:creationId xmlns:p14="http://schemas.microsoft.com/office/powerpoint/2010/main" val="4018109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0ACE4-0636-6B00-440C-4287E436A0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8BA18C-FBF3-9351-8D52-FBB5FA984FCA}"/>
              </a:ext>
            </a:extLst>
          </p:cNvPr>
          <p:cNvSpPr>
            <a:spLocks noGrp="1"/>
          </p:cNvSpPr>
          <p:nvPr>
            <p:ph type="title"/>
            <p:custDataLst>
              <p:tags r:id="rId1"/>
            </p:custDataLst>
          </p:nvPr>
        </p:nvSpPr>
        <p:spPr>
          <a:xfrm>
            <a:off x="288410" y="242670"/>
            <a:ext cx="8855590" cy="1008856"/>
          </a:xfrm>
        </p:spPr>
        <p:txBody>
          <a:bodyPr lIns="179506" tIns="89753" rIns="179506" bIns="89753">
            <a:noAutofit/>
          </a:bodyPr>
          <a:lstStyle/>
          <a:p>
            <a:pPr algn="l" defTabSz="1795059"/>
            <a:r>
              <a:rPr lang="en-US" sz="5500" dirty="0">
                <a:latin typeface="Verdana"/>
              </a:rPr>
              <a:t>Indices de </a:t>
            </a:r>
            <a:br>
              <a:rPr lang="en-US" sz="5500" dirty="0">
                <a:latin typeface="Verdana"/>
              </a:rPr>
            </a:br>
            <a:r>
              <a:rPr lang="en-US" sz="5500" dirty="0" err="1">
                <a:latin typeface="Verdana"/>
              </a:rPr>
              <a:t>référence</a:t>
            </a:r>
            <a:r>
              <a:rPr lang="en-US" sz="5500" dirty="0">
                <a:latin typeface="Verdana"/>
              </a:rPr>
              <a:t> </a:t>
            </a:r>
            <a:r>
              <a:rPr lang="en-US" sz="5500" dirty="0" err="1">
                <a:latin typeface="Verdana"/>
              </a:rPr>
              <a:t>pertinents</a:t>
            </a:r>
            <a:endParaRPr lang="en-US" sz="5500" dirty="0">
              <a:latin typeface="Verdana"/>
            </a:endParaRPr>
          </a:p>
        </p:txBody>
      </p:sp>
      <p:sp>
        <p:nvSpPr>
          <p:cNvPr id="12" name="Content Placeholder 1">
            <a:extLst>
              <a:ext uri="{FF2B5EF4-FFF2-40B4-BE49-F238E27FC236}">
                <a16:creationId xmlns:a16="http://schemas.microsoft.com/office/drawing/2014/main" id="{64C4B735-1EE3-F9E8-1FC8-BB32DFEAEDEF}"/>
              </a:ext>
            </a:extLst>
          </p:cNvPr>
          <p:cNvSpPr>
            <a:spLocks noGrp="1"/>
          </p:cNvSpPr>
          <p:nvPr>
            <p:ph sz="quarter" idx="10"/>
            <p:custDataLst>
              <p:tags r:id="rId2"/>
            </p:custDataLst>
          </p:nvPr>
        </p:nvSpPr>
        <p:spPr>
          <a:xfrm>
            <a:off x="1018663" y="9609874"/>
            <a:ext cx="17973639" cy="484018"/>
          </a:xfrm>
          <a:ln>
            <a:solidFill>
              <a:srgbClr val="223A66"/>
            </a:solidFill>
          </a:ln>
        </p:spPr>
        <p:txBody>
          <a:bodyPr lIns="179506" tIns="89753" rIns="179506" bIns="89753">
            <a:noAutofit/>
          </a:bodyPr>
          <a:lstStyle/>
          <a:p>
            <a:pPr marL="682122" indent="-682122" algn="l" defTabSz="1795059">
              <a:buClr>
                <a:srgbClr val="223A66"/>
              </a:buClr>
              <a:buFont typeface="Arial"/>
              <a:buChar char="•"/>
            </a:pPr>
            <a:r>
              <a:rPr lang="en-US" sz="2200" dirty="0">
                <a:solidFill>
                  <a:srgbClr val="223A66"/>
                </a:solidFill>
                <a:latin typeface="Aptos"/>
                <a:ea typeface="Verdana"/>
              </a:rPr>
              <a:t>Point </a:t>
            </a:r>
            <a:r>
              <a:rPr lang="en-US" sz="2200" dirty="0" err="1">
                <a:solidFill>
                  <a:srgbClr val="223A66"/>
                </a:solidFill>
                <a:latin typeface="Aptos"/>
                <a:ea typeface="Verdana"/>
              </a:rPr>
              <a:t>clé</a:t>
            </a:r>
            <a:r>
              <a:rPr lang="en-US" sz="2200" dirty="0">
                <a:solidFill>
                  <a:srgbClr val="223A66"/>
                </a:solidFill>
                <a:latin typeface="Aptos"/>
                <a:ea typeface="Verdana"/>
              </a:rPr>
              <a:t> : </a:t>
            </a:r>
            <a:r>
              <a:rPr lang="en-US" sz="2200" dirty="0">
                <a:solidFill>
                  <a:schemeClr val="tx1"/>
                </a:solidFill>
                <a:latin typeface="Aptos"/>
                <a:ea typeface="Verdana"/>
              </a:rPr>
              <a:t>Ottawa </a:t>
            </a:r>
            <a:r>
              <a:rPr lang="en-US" sz="2200" dirty="0" err="1">
                <a:solidFill>
                  <a:schemeClr val="tx1"/>
                </a:solidFill>
                <a:latin typeface="Aptos"/>
                <a:ea typeface="Verdana"/>
              </a:rPr>
              <a:t>possède</a:t>
            </a:r>
            <a:r>
              <a:rPr lang="en-US" sz="2200" dirty="0">
                <a:solidFill>
                  <a:schemeClr val="tx1"/>
                </a:solidFill>
                <a:latin typeface="Aptos"/>
                <a:ea typeface="Verdana"/>
              </a:rPr>
              <a:t> la plus </a:t>
            </a:r>
            <a:r>
              <a:rPr lang="en-US" sz="2200" dirty="0" err="1">
                <a:solidFill>
                  <a:schemeClr val="tx1"/>
                </a:solidFill>
                <a:latin typeface="Aptos"/>
                <a:ea typeface="Verdana"/>
              </a:rPr>
              <a:t>grande</a:t>
            </a:r>
            <a:r>
              <a:rPr lang="en-US" sz="2200" dirty="0">
                <a:solidFill>
                  <a:schemeClr val="tx1"/>
                </a:solidFill>
                <a:latin typeface="Aptos"/>
                <a:ea typeface="Verdana"/>
              </a:rPr>
              <a:t> </a:t>
            </a:r>
            <a:r>
              <a:rPr lang="en-US" sz="2200" dirty="0" err="1">
                <a:solidFill>
                  <a:schemeClr val="tx1"/>
                </a:solidFill>
                <a:latin typeface="Aptos"/>
                <a:ea typeface="Verdana"/>
              </a:rPr>
              <a:t>superficie</a:t>
            </a:r>
            <a:r>
              <a:rPr lang="en-US" sz="2200" dirty="0">
                <a:solidFill>
                  <a:schemeClr val="tx1"/>
                </a:solidFill>
                <a:latin typeface="Aptos"/>
                <a:ea typeface="Verdana"/>
              </a:rPr>
              <a:t>, </a:t>
            </a:r>
            <a:r>
              <a:rPr lang="en-US" sz="2200" dirty="0" err="1">
                <a:solidFill>
                  <a:schemeClr val="tx1"/>
                </a:solidFill>
                <a:latin typeface="Aptos"/>
                <a:ea typeface="Verdana"/>
              </a:rPr>
              <a:t>mais</a:t>
            </a:r>
            <a:r>
              <a:rPr lang="en-US" sz="2200" dirty="0">
                <a:solidFill>
                  <a:schemeClr val="tx1"/>
                </a:solidFill>
                <a:latin typeface="Aptos"/>
                <a:ea typeface="Verdana"/>
              </a:rPr>
              <a:t> un </a:t>
            </a:r>
            <a:r>
              <a:rPr lang="en-US" sz="2200" dirty="0" err="1">
                <a:solidFill>
                  <a:schemeClr val="tx1"/>
                </a:solidFill>
                <a:latin typeface="Aptos"/>
                <a:ea typeface="Verdana"/>
              </a:rPr>
              <a:t>faible</a:t>
            </a:r>
            <a:r>
              <a:rPr lang="en-US" sz="2200" dirty="0">
                <a:solidFill>
                  <a:schemeClr val="tx1"/>
                </a:solidFill>
                <a:latin typeface="Aptos"/>
                <a:ea typeface="Verdana"/>
              </a:rPr>
              <a:t> </a:t>
            </a:r>
            <a:r>
              <a:rPr lang="en-US" sz="2200" dirty="0" err="1">
                <a:solidFill>
                  <a:schemeClr val="tx1"/>
                </a:solidFill>
                <a:latin typeface="Aptos"/>
                <a:ea typeface="Verdana"/>
              </a:rPr>
              <a:t>effectif</a:t>
            </a:r>
            <a:r>
              <a:rPr lang="en-US" sz="2200" dirty="0">
                <a:solidFill>
                  <a:schemeClr val="tx1"/>
                </a:solidFill>
                <a:latin typeface="Aptos"/>
                <a:ea typeface="Verdana"/>
              </a:rPr>
              <a:t> </a:t>
            </a:r>
            <a:r>
              <a:rPr lang="en-US" sz="2200" dirty="0" err="1">
                <a:solidFill>
                  <a:schemeClr val="tx1"/>
                </a:solidFill>
                <a:latin typeface="Aptos"/>
                <a:ea typeface="Verdana"/>
              </a:rPr>
              <a:t>policier</a:t>
            </a:r>
            <a:r>
              <a:rPr lang="en-US" sz="2200" dirty="0">
                <a:solidFill>
                  <a:schemeClr val="tx1"/>
                </a:solidFill>
                <a:latin typeface="Aptos"/>
                <a:ea typeface="Verdana"/>
              </a:rPr>
              <a:t> par rapport à </a:t>
            </a:r>
            <a:r>
              <a:rPr lang="en-US" sz="2200" dirty="0" err="1">
                <a:solidFill>
                  <a:schemeClr val="tx1"/>
                </a:solidFill>
                <a:latin typeface="Aptos"/>
                <a:ea typeface="Verdana"/>
              </a:rPr>
              <a:t>sa</a:t>
            </a:r>
            <a:r>
              <a:rPr lang="en-US" sz="2200" dirty="0">
                <a:solidFill>
                  <a:schemeClr val="tx1"/>
                </a:solidFill>
                <a:latin typeface="Aptos"/>
                <a:ea typeface="Verdana"/>
              </a:rPr>
              <a:t> population et un </a:t>
            </a:r>
            <a:r>
              <a:rPr lang="en-US" sz="2200" dirty="0" err="1">
                <a:solidFill>
                  <a:schemeClr val="tx1"/>
                </a:solidFill>
                <a:latin typeface="Aptos"/>
                <a:ea typeface="Verdana"/>
              </a:rPr>
              <a:t>taux</a:t>
            </a:r>
            <a:r>
              <a:rPr lang="en-US" sz="2200" dirty="0">
                <a:solidFill>
                  <a:schemeClr val="tx1"/>
                </a:solidFill>
                <a:latin typeface="Aptos"/>
                <a:ea typeface="Verdana"/>
              </a:rPr>
              <a:t> de </a:t>
            </a:r>
            <a:r>
              <a:rPr lang="en-US" sz="2200" dirty="0" err="1">
                <a:solidFill>
                  <a:schemeClr val="tx1"/>
                </a:solidFill>
                <a:latin typeface="Aptos"/>
                <a:ea typeface="Verdana"/>
              </a:rPr>
              <a:t>criminalité</a:t>
            </a:r>
            <a:r>
              <a:rPr lang="en-US" sz="2200" dirty="0">
                <a:solidFill>
                  <a:schemeClr val="tx1"/>
                </a:solidFill>
                <a:latin typeface="Aptos"/>
                <a:ea typeface="Verdana"/>
              </a:rPr>
              <a:t> </a:t>
            </a:r>
            <a:r>
              <a:rPr lang="en-US" sz="2200" dirty="0" err="1">
                <a:solidFill>
                  <a:schemeClr val="tx1"/>
                </a:solidFill>
                <a:latin typeface="Aptos"/>
                <a:ea typeface="Verdana"/>
              </a:rPr>
              <a:t>modéré</a:t>
            </a:r>
            <a:r>
              <a:rPr lang="en-US" sz="2200" dirty="0">
                <a:solidFill>
                  <a:schemeClr val="tx1"/>
                </a:solidFill>
                <a:latin typeface="Aptos"/>
                <a:ea typeface="Verdana"/>
              </a:rPr>
              <a:t>,</a:t>
            </a:r>
          </a:p>
        </p:txBody>
      </p:sp>
      <p:sp>
        <p:nvSpPr>
          <p:cNvPr id="13" name="TextBox 12">
            <a:extLst>
              <a:ext uri="{FF2B5EF4-FFF2-40B4-BE49-F238E27FC236}">
                <a16:creationId xmlns:a16="http://schemas.microsoft.com/office/drawing/2014/main" id="{FAB254DF-F30B-7D21-33C6-C1FC700AF781}"/>
              </a:ext>
            </a:extLst>
          </p:cNvPr>
          <p:cNvSpPr txBox="1"/>
          <p:nvPr>
            <p:custDataLst>
              <p:tags r:id="rId3"/>
            </p:custDataLst>
          </p:nvPr>
        </p:nvSpPr>
        <p:spPr>
          <a:xfrm>
            <a:off x="1028028" y="10167044"/>
            <a:ext cx="14408039" cy="338536"/>
          </a:xfrm>
          <a:prstGeom prst="rect">
            <a:avLst/>
          </a:prstGeom>
          <a:noFill/>
        </p:spPr>
        <p:txBody>
          <a:bodyPr wrap="square" lIns="91422" tIns="45711" rIns="91422" bIns="45711" rtlCol="0">
            <a:spAutoFit/>
          </a:bodyPr>
          <a:lstStyle/>
          <a:p>
            <a:pPr defTabSz="1795059"/>
            <a:r>
              <a:rPr lang="en-US" sz="1600" i="1" dirty="0">
                <a:latin typeface="Aptos"/>
                <a:ea typeface="Arial"/>
                <a:cs typeface="Arial"/>
              </a:rPr>
              <a:t>Source : Tableau CANSIM 254-0004 Personnel </a:t>
            </a:r>
            <a:r>
              <a:rPr lang="en-US" sz="1600" i="1" dirty="0" err="1">
                <a:latin typeface="Aptos"/>
                <a:ea typeface="Arial"/>
                <a:cs typeface="Arial"/>
              </a:rPr>
              <a:t>policier</a:t>
            </a:r>
            <a:r>
              <a:rPr lang="en-US" sz="1600" i="1" dirty="0">
                <a:latin typeface="Aptos"/>
                <a:ea typeface="Arial"/>
                <a:cs typeface="Arial"/>
              </a:rPr>
              <a:t> et </a:t>
            </a:r>
            <a:r>
              <a:rPr lang="en-US" sz="1600" i="1" dirty="0" err="1">
                <a:latin typeface="Aptos"/>
                <a:ea typeface="Arial"/>
                <a:cs typeface="Arial"/>
              </a:rPr>
              <a:t>certaines</a:t>
            </a:r>
            <a:r>
              <a:rPr lang="en-US" sz="1600" i="1" dirty="0">
                <a:latin typeface="Aptos"/>
                <a:ea typeface="Arial"/>
                <a:cs typeface="Arial"/>
              </a:rPr>
              <a:t> </a:t>
            </a:r>
            <a:r>
              <a:rPr lang="en-US" sz="1600" i="1" dirty="0" err="1">
                <a:latin typeface="Aptos"/>
                <a:ea typeface="Arial"/>
                <a:cs typeface="Arial"/>
              </a:rPr>
              <a:t>statistiques</a:t>
            </a:r>
            <a:r>
              <a:rPr lang="en-US" sz="1600" i="1" dirty="0">
                <a:latin typeface="Aptos"/>
                <a:ea typeface="Arial"/>
                <a:cs typeface="Arial"/>
              </a:rPr>
              <a:t> de la </a:t>
            </a:r>
            <a:r>
              <a:rPr lang="en-US" sz="1600" i="1" dirty="0" err="1">
                <a:latin typeface="Aptos"/>
                <a:ea typeface="Arial"/>
                <a:cs typeface="Arial"/>
              </a:rPr>
              <a:t>criminalité</a:t>
            </a:r>
            <a:r>
              <a:rPr lang="en-US" sz="1600" i="1" dirty="0">
                <a:latin typeface="Aptos"/>
                <a:ea typeface="Arial"/>
                <a:cs typeface="Arial"/>
              </a:rPr>
              <a:t>; services de police </a:t>
            </a:r>
            <a:r>
              <a:rPr lang="en-US" sz="1600" i="1" dirty="0" err="1">
                <a:latin typeface="Aptos"/>
                <a:ea typeface="Arial"/>
                <a:cs typeface="Arial"/>
              </a:rPr>
              <a:t>municipaux</a:t>
            </a:r>
            <a:r>
              <a:rPr lang="en-US" sz="1600" i="1" dirty="0">
                <a:latin typeface="Aptos"/>
                <a:ea typeface="Arial"/>
                <a:cs typeface="Arial"/>
              </a:rPr>
              <a:t>, </a:t>
            </a:r>
            <a:r>
              <a:rPr lang="en-US" sz="1600" i="1" dirty="0" err="1">
                <a:latin typeface="Aptos"/>
                <a:ea typeface="Arial"/>
                <a:cs typeface="Arial"/>
              </a:rPr>
              <a:t>Statistique</a:t>
            </a:r>
            <a:r>
              <a:rPr lang="en-US" sz="1600" i="1" dirty="0">
                <a:latin typeface="Aptos"/>
                <a:ea typeface="Arial"/>
                <a:cs typeface="Arial"/>
              </a:rPr>
              <a:t> Canada</a:t>
            </a:r>
          </a:p>
        </p:txBody>
      </p:sp>
      <p:sp>
        <p:nvSpPr>
          <p:cNvPr id="2" name="Slide Number Placeholder 1">
            <a:extLst>
              <a:ext uri="{FF2B5EF4-FFF2-40B4-BE49-F238E27FC236}">
                <a16:creationId xmlns:a16="http://schemas.microsoft.com/office/drawing/2014/main" id="{7113EB23-5994-C17C-4814-29FE66F953BB}"/>
              </a:ext>
            </a:extLst>
          </p:cNvPr>
          <p:cNvSpPr>
            <a:spLocks noGrp="1"/>
          </p:cNvSpPr>
          <p:nvPr>
            <p:ph type="sldNum" sz="quarter" idx="4294967295"/>
            <p:custDataLst>
              <p:tags r:id="rId4"/>
            </p:custDataLst>
          </p:nvPr>
        </p:nvSpPr>
        <p:spPr>
          <a:xfrm>
            <a:off x="15262022" y="9685860"/>
            <a:ext cx="4522786" cy="601661"/>
          </a:xfrm>
          <a:prstGeom prst="rect">
            <a:avLst/>
          </a:prstGeom>
        </p:spPr>
        <p:txBody>
          <a:bodyPr vert="horz" lIns="91422" tIns="45711" rIns="91422" bIns="45711" rtlCol="0" anchor="ctr"/>
          <a:lstStyle>
            <a:defPPr>
              <a:defRPr kern="0"/>
            </a:defPPr>
            <a:lvl1pPr algn="r">
              <a:defRPr sz="1800" baseline="0">
                <a:solidFill>
                  <a:schemeClr val="tx1">
                    <a:tint val="82000"/>
                  </a:schemeClr>
                </a:solidFill>
              </a:defRPr>
            </a:lvl1pPr>
          </a:lstStyle>
          <a:p>
            <a:fld id="{E8BA6033-1528-4FC6-BC5D-4516FF5FF6EB}" type="slidenum">
              <a:rPr lang="en-US" b="0" i="0"/>
              <a:pPr/>
              <a:t>21</a:t>
            </a:fld>
            <a:endParaRPr lang="en-US" b="0" i="0"/>
          </a:p>
        </p:txBody>
      </p:sp>
      <p:graphicFrame>
        <p:nvGraphicFramePr>
          <p:cNvPr id="5" name="Table 4">
            <a:extLst>
              <a:ext uri="{FF2B5EF4-FFF2-40B4-BE49-F238E27FC236}">
                <a16:creationId xmlns:a16="http://schemas.microsoft.com/office/drawing/2014/main" id="{C70AB5B6-87AE-6321-B582-B79CD52FFC21}"/>
              </a:ext>
            </a:extLst>
          </p:cNvPr>
          <p:cNvGraphicFramePr>
            <a:graphicFrameLocks noGrp="1"/>
          </p:cNvGraphicFramePr>
          <p:nvPr>
            <p:custDataLst>
              <p:tags r:id="rId5"/>
            </p:custDataLst>
            <p:extLst>
              <p:ext uri="{D42A27DB-BD31-4B8C-83A1-F6EECF244321}">
                <p14:modId xmlns:p14="http://schemas.microsoft.com/office/powerpoint/2010/main" val="3953026170"/>
              </p:ext>
            </p:extLst>
          </p:nvPr>
        </p:nvGraphicFramePr>
        <p:xfrm>
          <a:off x="931363" y="2162889"/>
          <a:ext cx="18242962" cy="7283747"/>
        </p:xfrm>
        <a:graphic>
          <a:graphicData uri="http://schemas.openxmlformats.org/drawingml/2006/table">
            <a:tbl>
              <a:tblPr/>
              <a:tblGrid>
                <a:gridCol w="833276">
                  <a:extLst>
                    <a:ext uri="{9D8B030D-6E8A-4147-A177-3AD203B41FA5}">
                      <a16:colId xmlns:a16="http://schemas.microsoft.com/office/drawing/2014/main" val="2879228035"/>
                    </a:ext>
                  </a:extLst>
                </a:gridCol>
                <a:gridCol w="1807927">
                  <a:extLst>
                    <a:ext uri="{9D8B030D-6E8A-4147-A177-3AD203B41FA5}">
                      <a16:colId xmlns:a16="http://schemas.microsoft.com/office/drawing/2014/main" val="380036837"/>
                    </a:ext>
                  </a:extLst>
                </a:gridCol>
                <a:gridCol w="1939315">
                  <a:extLst>
                    <a:ext uri="{9D8B030D-6E8A-4147-A177-3AD203B41FA5}">
                      <a16:colId xmlns:a16="http://schemas.microsoft.com/office/drawing/2014/main" val="4010241508"/>
                    </a:ext>
                  </a:extLst>
                </a:gridCol>
                <a:gridCol w="1768918">
                  <a:extLst>
                    <a:ext uri="{9D8B030D-6E8A-4147-A177-3AD203B41FA5}">
                      <a16:colId xmlns:a16="http://schemas.microsoft.com/office/drawing/2014/main" val="340472557"/>
                    </a:ext>
                  </a:extLst>
                </a:gridCol>
                <a:gridCol w="2695974">
                  <a:extLst>
                    <a:ext uri="{9D8B030D-6E8A-4147-A177-3AD203B41FA5}">
                      <a16:colId xmlns:a16="http://schemas.microsoft.com/office/drawing/2014/main" val="2076453389"/>
                    </a:ext>
                  </a:extLst>
                </a:gridCol>
                <a:gridCol w="2695974">
                  <a:extLst>
                    <a:ext uri="{9D8B030D-6E8A-4147-A177-3AD203B41FA5}">
                      <a16:colId xmlns:a16="http://schemas.microsoft.com/office/drawing/2014/main" val="3065014595"/>
                    </a:ext>
                  </a:extLst>
                </a:gridCol>
                <a:gridCol w="1460574">
                  <a:extLst>
                    <a:ext uri="{9D8B030D-6E8A-4147-A177-3AD203B41FA5}">
                      <a16:colId xmlns:a16="http://schemas.microsoft.com/office/drawing/2014/main" val="1764978299"/>
                    </a:ext>
                  </a:extLst>
                </a:gridCol>
                <a:gridCol w="2695974">
                  <a:extLst>
                    <a:ext uri="{9D8B030D-6E8A-4147-A177-3AD203B41FA5}">
                      <a16:colId xmlns:a16="http://schemas.microsoft.com/office/drawing/2014/main" val="2535896583"/>
                    </a:ext>
                  </a:extLst>
                </a:gridCol>
                <a:gridCol w="2345030">
                  <a:extLst>
                    <a:ext uri="{9D8B030D-6E8A-4147-A177-3AD203B41FA5}">
                      <a16:colId xmlns:a16="http://schemas.microsoft.com/office/drawing/2014/main" val="4041488172"/>
                    </a:ext>
                  </a:extLst>
                </a:gridCol>
              </a:tblGrid>
              <a:tr h="1046220">
                <a:tc>
                  <a:txBody>
                    <a:bodyPr/>
                    <a:lstStyle/>
                    <a:p>
                      <a:pPr algn="ctr" defTabSz="914400">
                        <a:buNone/>
                      </a:pPr>
                      <a:r>
                        <a:rPr lang="en-US" sz="2000" b="1" i="0" u="none" strike="noStrike" dirty="0" err="1">
                          <a:solidFill>
                            <a:srgbClr val="000000"/>
                          </a:solidFill>
                          <a:effectLst/>
                          <a:latin typeface="Aptos Narrow"/>
                          <a:ea typeface="+mn-ea"/>
                          <a:cs typeface="+mn-cs"/>
                        </a:rPr>
                        <a:t>Classement</a:t>
                      </a:r>
                      <a:endParaRPr lang="en-US" sz="2000" b="1" i="0" u="none" strike="noStrike" dirty="0">
                        <a:solidFill>
                          <a:srgbClr val="000000"/>
                        </a:solidFill>
                        <a:effectLst/>
                        <a:latin typeface="Aptos Narrow"/>
                        <a:ea typeface="+mn-ea"/>
                        <a:cs typeface="+mn-cs"/>
                      </a:endParaRP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defTabSz="914400">
                        <a:buNone/>
                      </a:pPr>
                      <a:r>
                        <a:rPr lang="en-US" sz="2000" b="1" i="0" u="none" strike="noStrike" dirty="0">
                          <a:solidFill>
                            <a:srgbClr val="000000"/>
                          </a:solidFill>
                          <a:effectLst/>
                          <a:latin typeface="Aptos Narrow"/>
                          <a:ea typeface="+mn-ea"/>
                          <a:cs typeface="+mn-cs"/>
                        </a:rPr>
                        <a:t>Service de police</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defTabSz="914400">
                        <a:buNone/>
                      </a:pPr>
                      <a:r>
                        <a:rPr lang="en-US" sz="2000" b="1" i="0" u="none" strike="noStrike" dirty="0">
                          <a:solidFill>
                            <a:srgbClr val="000000"/>
                          </a:solidFill>
                          <a:effectLst/>
                          <a:latin typeface="Aptos Narrow"/>
                          <a:ea typeface="+mn-ea"/>
                          <a:cs typeface="+mn-cs"/>
                        </a:rPr>
                        <a:t>Population</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defTabSz="914400">
                        <a:buNone/>
                      </a:pPr>
                      <a:r>
                        <a:rPr lang="en-US" sz="1800" b="1" i="0" u="none" strike="noStrike" dirty="0" err="1">
                          <a:solidFill>
                            <a:srgbClr val="000000"/>
                          </a:solidFill>
                          <a:effectLst/>
                          <a:latin typeface="Aptos Narrow"/>
                          <a:ea typeface="+mn-ea"/>
                          <a:cs typeface="+mn-cs"/>
                        </a:rPr>
                        <a:t>Territoire</a:t>
                      </a:r>
                      <a:r>
                        <a:rPr lang="en-US" sz="2000" b="1" i="0" u="none" strike="noStrike" dirty="0">
                          <a:solidFill>
                            <a:srgbClr val="000000"/>
                          </a:solidFill>
                          <a:latin typeface="Aptos Narrow"/>
                          <a:ea typeface="+mn-ea"/>
                          <a:cs typeface="+mn-cs"/>
                        </a:rPr>
                        <a:t> </a:t>
                      </a:r>
                      <a:r>
                        <a:rPr lang="en-US" sz="2000" b="0" i="0" u="none" strike="noStrike" dirty="0">
                          <a:solidFill>
                            <a:srgbClr val="000000"/>
                          </a:solidFill>
                          <a:latin typeface="Aptos Narrow"/>
                          <a:ea typeface="+mn-ea"/>
                          <a:cs typeface="+mn-cs"/>
                        </a:rPr>
                        <a:t> </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defTabSz="914400">
                        <a:buNone/>
                      </a:pPr>
                      <a:r>
                        <a:rPr lang="en-US" sz="2000" b="1" i="0" u="none" strike="noStrike" dirty="0" err="1">
                          <a:solidFill>
                            <a:srgbClr val="000000"/>
                          </a:solidFill>
                          <a:effectLst/>
                          <a:latin typeface="Aptos Narrow"/>
                          <a:ea typeface="+mn-ea"/>
                          <a:cs typeface="+mn-cs"/>
                        </a:rPr>
                        <a:t>Effectifs</a:t>
                      </a:r>
                      <a:r>
                        <a:rPr lang="en-US" sz="2000" b="1" i="0" u="none" strike="noStrike" dirty="0">
                          <a:solidFill>
                            <a:srgbClr val="000000"/>
                          </a:solidFill>
                          <a:effectLst/>
                          <a:latin typeface="Aptos Narrow"/>
                          <a:ea typeface="+mn-ea"/>
                          <a:cs typeface="+mn-cs"/>
                        </a:rPr>
                        <a:t> de police </a:t>
                      </a:r>
                      <a:r>
                        <a:rPr lang="en-US" sz="2000" b="1" i="0" u="none" strike="noStrike" dirty="0" err="1">
                          <a:solidFill>
                            <a:srgbClr val="000000"/>
                          </a:solidFill>
                          <a:effectLst/>
                          <a:latin typeface="Aptos Narrow"/>
                          <a:ea typeface="+mn-ea"/>
                          <a:cs typeface="+mn-cs"/>
                        </a:rPr>
                        <a:t>autorisés</a:t>
                      </a:r>
                      <a:r>
                        <a:rPr lang="en-US" sz="2000" b="1" i="0" u="none" strike="noStrike" dirty="0">
                          <a:solidFill>
                            <a:srgbClr val="000000"/>
                          </a:solidFill>
                          <a:effectLst/>
                          <a:latin typeface="Aptos Narrow"/>
                          <a:ea typeface="+mn-ea"/>
                          <a:cs typeface="+mn-cs"/>
                        </a:rPr>
                        <a:t> (budget)</a:t>
                      </a:r>
                      <a:r>
                        <a:rPr lang="en-US" sz="2000" b="1" i="0" u="none" strike="noStrike" dirty="0">
                          <a:solidFill>
                            <a:srgbClr val="000000"/>
                          </a:solidFill>
                          <a:latin typeface="Aptos Narrow"/>
                          <a:ea typeface="+mn-ea"/>
                          <a:cs typeface="+mn-cs"/>
                        </a:rPr>
                        <a:t> </a:t>
                      </a:r>
                      <a:r>
                        <a:rPr lang="en-US" sz="2000" b="0" i="0" u="none" strike="noStrike" dirty="0">
                          <a:solidFill>
                            <a:srgbClr val="000000"/>
                          </a:solidFill>
                          <a:latin typeface="Aptos Narrow"/>
                          <a:ea typeface="+mn-ea"/>
                          <a:cs typeface="+mn-cs"/>
                        </a:rPr>
                        <a:t> </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defTabSz="914400">
                        <a:buNone/>
                      </a:pPr>
                      <a:r>
                        <a:rPr lang="en-US" sz="2000" b="1" i="0" u="none" strike="noStrike" dirty="0" err="1">
                          <a:solidFill>
                            <a:srgbClr val="000000"/>
                          </a:solidFill>
                          <a:effectLst/>
                          <a:latin typeface="Aptos Narrow"/>
                          <a:ea typeface="+mn-ea"/>
                          <a:cs typeface="+mn-cs"/>
                        </a:rPr>
                        <a:t>Nombre</a:t>
                      </a:r>
                      <a:r>
                        <a:rPr lang="en-US" sz="2000" b="1" i="0" u="none" strike="noStrike" dirty="0">
                          <a:solidFill>
                            <a:srgbClr val="000000"/>
                          </a:solidFill>
                          <a:effectLst/>
                          <a:latin typeface="Aptos Narrow"/>
                          <a:ea typeface="+mn-ea"/>
                          <a:cs typeface="+mn-cs"/>
                        </a:rPr>
                        <a:t> total </a:t>
                      </a:r>
                      <a:r>
                        <a:rPr lang="en-US" sz="2000" b="1" i="0" u="none" strike="noStrike" dirty="0" err="1">
                          <a:solidFill>
                            <a:srgbClr val="000000"/>
                          </a:solidFill>
                          <a:effectLst/>
                          <a:latin typeface="Aptos Narrow"/>
                          <a:ea typeface="+mn-ea"/>
                          <a:cs typeface="+mn-cs"/>
                        </a:rPr>
                        <a:t>d'agents</a:t>
                      </a:r>
                      <a:r>
                        <a:rPr lang="en-US" sz="2000" b="1" i="0" u="none" strike="noStrike" dirty="0">
                          <a:solidFill>
                            <a:srgbClr val="000000"/>
                          </a:solidFill>
                          <a:effectLst/>
                          <a:latin typeface="Aptos Narrow"/>
                          <a:ea typeface="+mn-ea"/>
                          <a:cs typeface="+mn-cs"/>
                        </a:rPr>
                        <a:t> </a:t>
                      </a:r>
                      <a:r>
                        <a:rPr lang="en-US" sz="2000" b="1" i="0" u="none" strike="noStrike" dirty="0" err="1">
                          <a:solidFill>
                            <a:srgbClr val="000000"/>
                          </a:solidFill>
                          <a:effectLst/>
                          <a:latin typeface="Aptos Narrow"/>
                          <a:ea typeface="+mn-ea"/>
                          <a:cs typeface="+mn-cs"/>
                        </a:rPr>
                        <a:t>civils</a:t>
                      </a:r>
                      <a:r>
                        <a:rPr lang="en-US" sz="2000" b="1" i="0" u="none" strike="noStrike" dirty="0">
                          <a:solidFill>
                            <a:srgbClr val="000000"/>
                          </a:solidFill>
                          <a:effectLst/>
                          <a:latin typeface="Aptos Narrow"/>
                          <a:ea typeface="+mn-ea"/>
                          <a:cs typeface="+mn-cs"/>
                        </a:rPr>
                        <a:t> et </a:t>
                      </a:r>
                      <a:r>
                        <a:rPr lang="en-US" sz="2000" b="1" i="0" u="none" strike="noStrike" dirty="0" err="1">
                          <a:solidFill>
                            <a:srgbClr val="000000"/>
                          </a:solidFill>
                          <a:effectLst/>
                          <a:latin typeface="Aptos Narrow"/>
                          <a:ea typeface="+mn-ea"/>
                          <a:cs typeface="+mn-cs"/>
                        </a:rPr>
                        <a:t>autres</a:t>
                      </a:r>
                      <a:r>
                        <a:rPr lang="en-US" sz="2000" b="1" i="0" u="none" strike="noStrike" dirty="0">
                          <a:solidFill>
                            <a:srgbClr val="000000"/>
                          </a:solidFill>
                          <a:effectLst/>
                          <a:latin typeface="Aptos Narrow"/>
                          <a:ea typeface="+mn-ea"/>
                          <a:cs typeface="+mn-cs"/>
                        </a:rPr>
                        <a:t> </a:t>
                      </a:r>
                      <a:r>
                        <a:rPr lang="en-US" sz="2000" b="1" i="0" u="none" strike="noStrike" dirty="0" err="1">
                          <a:solidFill>
                            <a:srgbClr val="000000"/>
                          </a:solidFill>
                          <a:effectLst/>
                          <a:latin typeface="Aptos Narrow"/>
                          <a:ea typeface="+mn-ea"/>
                          <a:cs typeface="+mn-cs"/>
                        </a:rPr>
                        <a:t>membres</a:t>
                      </a:r>
                      <a:r>
                        <a:rPr lang="en-US" sz="2000" b="1" i="0" u="none" strike="noStrike" dirty="0">
                          <a:solidFill>
                            <a:srgbClr val="000000"/>
                          </a:solidFill>
                          <a:effectLst/>
                          <a:latin typeface="Aptos Narrow"/>
                          <a:ea typeface="+mn-ea"/>
                          <a:cs typeface="+mn-cs"/>
                        </a:rPr>
                        <a:t> du personnel</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defTabSz="914400">
                        <a:buNone/>
                      </a:pPr>
                      <a:r>
                        <a:rPr lang="en-US" sz="2000" b="1" i="0" u="none" strike="noStrike" dirty="0">
                          <a:solidFill>
                            <a:srgbClr val="000000"/>
                          </a:solidFill>
                          <a:effectLst/>
                          <a:latin typeface="Aptos Narrow"/>
                          <a:ea typeface="+mn-ea"/>
                          <a:cs typeface="+mn-cs"/>
                        </a:rPr>
                        <a:t>Total</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defTabSz="914400">
                        <a:buNone/>
                      </a:pPr>
                      <a:r>
                        <a:rPr lang="en-US" sz="2000" b="1" i="0" u="none" strike="noStrike" dirty="0">
                          <a:solidFill>
                            <a:srgbClr val="000000"/>
                          </a:solidFill>
                          <a:effectLst/>
                          <a:latin typeface="Aptos Narrow"/>
                          <a:ea typeface="+mn-ea"/>
                          <a:cs typeface="+mn-cs"/>
                        </a:rPr>
                        <a:t>Population par </a:t>
                      </a:r>
                      <a:r>
                        <a:rPr lang="en-US" sz="2000" b="1" i="0" u="none" strike="noStrike" dirty="0" err="1">
                          <a:solidFill>
                            <a:srgbClr val="000000"/>
                          </a:solidFill>
                          <a:effectLst/>
                          <a:latin typeface="Aptos Narrow"/>
                          <a:ea typeface="+mn-ea"/>
                          <a:cs typeface="+mn-cs"/>
                        </a:rPr>
                        <a:t>effectifs</a:t>
                      </a:r>
                      <a:r>
                        <a:rPr lang="en-US" sz="2000" b="1" i="0" u="none" strike="noStrike" dirty="0">
                          <a:solidFill>
                            <a:srgbClr val="000000"/>
                          </a:solidFill>
                          <a:effectLst/>
                          <a:latin typeface="Aptos Narrow"/>
                          <a:ea typeface="+mn-ea"/>
                          <a:cs typeface="+mn-cs"/>
                        </a:rPr>
                        <a:t> de police </a:t>
                      </a:r>
                      <a:r>
                        <a:rPr lang="en-US" sz="2000" b="1" i="0" u="none" strike="noStrike" dirty="0" err="1">
                          <a:solidFill>
                            <a:srgbClr val="000000"/>
                          </a:solidFill>
                          <a:effectLst/>
                          <a:latin typeface="Aptos Narrow"/>
                          <a:ea typeface="+mn-ea"/>
                          <a:cs typeface="+mn-cs"/>
                        </a:rPr>
                        <a:t>autorisés</a:t>
                      </a:r>
                      <a:r>
                        <a:rPr lang="en-US" sz="2000" b="1" i="0" u="none" strike="noStrike" dirty="0">
                          <a:solidFill>
                            <a:srgbClr val="000000"/>
                          </a:solidFill>
                          <a:latin typeface="Aptos Narrow"/>
                          <a:ea typeface="+mn-ea"/>
                          <a:cs typeface="+mn-cs"/>
                        </a:rPr>
                        <a:t> </a:t>
                      </a:r>
                      <a:r>
                        <a:rPr lang="en-US" sz="2000" b="0" i="0" u="none" strike="noStrike" dirty="0">
                          <a:solidFill>
                            <a:srgbClr val="000000"/>
                          </a:solidFill>
                          <a:latin typeface="Aptos Narrow"/>
                          <a:ea typeface="+mn-ea"/>
                          <a:cs typeface="+mn-cs"/>
                        </a:rPr>
                        <a:t> </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defTabSz="914400">
                        <a:buNone/>
                      </a:pPr>
                      <a:r>
                        <a:rPr lang="en-US" sz="2000" b="1" i="0" u="none" strike="noStrike" dirty="0" err="1">
                          <a:solidFill>
                            <a:srgbClr val="000000"/>
                          </a:solidFill>
                          <a:effectLst/>
                          <a:latin typeface="Aptos Narrow"/>
                          <a:ea typeface="+mn-ea"/>
                          <a:cs typeface="+mn-cs"/>
                        </a:rPr>
                        <a:t>Indice</a:t>
                      </a:r>
                      <a:r>
                        <a:rPr lang="en-US" sz="2000" b="1" i="0" u="none" strike="noStrike" dirty="0">
                          <a:solidFill>
                            <a:srgbClr val="000000"/>
                          </a:solidFill>
                          <a:effectLst/>
                          <a:latin typeface="Aptos Narrow"/>
                          <a:ea typeface="+mn-ea"/>
                          <a:cs typeface="+mn-cs"/>
                        </a:rPr>
                        <a:t> de </a:t>
                      </a:r>
                      <a:r>
                        <a:rPr lang="en-US" sz="2000" b="1" i="0" u="none" strike="noStrike" dirty="0" err="1">
                          <a:solidFill>
                            <a:srgbClr val="000000"/>
                          </a:solidFill>
                          <a:effectLst/>
                          <a:latin typeface="Aptos Narrow"/>
                          <a:ea typeface="+mn-ea"/>
                          <a:cs typeface="+mn-cs"/>
                        </a:rPr>
                        <a:t>gravité</a:t>
                      </a:r>
                      <a:r>
                        <a:rPr lang="en-US" sz="2000" b="1" i="0" u="none" strike="noStrike" dirty="0">
                          <a:solidFill>
                            <a:srgbClr val="000000"/>
                          </a:solidFill>
                          <a:effectLst/>
                          <a:latin typeface="Aptos Narrow"/>
                          <a:ea typeface="+mn-ea"/>
                          <a:cs typeface="+mn-cs"/>
                        </a:rPr>
                        <a:t> de la </a:t>
                      </a:r>
                      <a:r>
                        <a:rPr lang="en-US" sz="2000" b="1" i="0" u="none" strike="noStrike" dirty="0" err="1">
                          <a:solidFill>
                            <a:srgbClr val="000000"/>
                          </a:solidFill>
                          <a:effectLst/>
                          <a:latin typeface="Aptos Narrow"/>
                          <a:ea typeface="+mn-ea"/>
                          <a:cs typeface="+mn-cs"/>
                        </a:rPr>
                        <a:t>criminalité</a:t>
                      </a:r>
                      <a:r>
                        <a:rPr lang="en-US" sz="2000" b="1" i="0" u="none" strike="noStrike" dirty="0">
                          <a:solidFill>
                            <a:srgbClr val="000000"/>
                          </a:solidFill>
                          <a:effectLst/>
                          <a:latin typeface="Aptos Narrow"/>
                          <a:ea typeface="+mn-ea"/>
                          <a:cs typeface="+mn-cs"/>
                        </a:rPr>
                        <a:t> (IGC)</a:t>
                      </a:r>
                      <a:r>
                        <a:rPr lang="en-US" sz="2000" b="1" i="0" u="none" strike="noStrike" dirty="0">
                          <a:solidFill>
                            <a:srgbClr val="000000"/>
                          </a:solidFill>
                          <a:latin typeface="Aptos Narrow"/>
                          <a:ea typeface="+mn-ea"/>
                          <a:cs typeface="+mn-cs"/>
                        </a:rPr>
                        <a:t> </a:t>
                      </a:r>
                      <a:r>
                        <a:rPr lang="en-US" sz="2000" b="0" i="0" u="none" strike="noStrike" dirty="0">
                          <a:solidFill>
                            <a:srgbClr val="000000"/>
                          </a:solidFill>
                          <a:latin typeface="Aptos Narrow"/>
                          <a:ea typeface="+mn-ea"/>
                          <a:cs typeface="+mn-cs"/>
                        </a:rPr>
                        <a:t> </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2497348"/>
                  </a:ext>
                </a:extLst>
              </a:tr>
              <a:tr h="433030">
                <a:tc>
                  <a:txBody>
                    <a:bodyPr/>
                    <a:lstStyle/>
                    <a:p>
                      <a:pPr algn="ctr" defTabSz="914400">
                        <a:buNone/>
                      </a:pPr>
                      <a:r>
                        <a:rPr lang="en-US" sz="2800" b="1" i="0" u="none" strike="noStrike">
                          <a:solidFill>
                            <a:srgbClr val="000000"/>
                          </a:solidFill>
                          <a:effectLst/>
                          <a:latin typeface="Aptos Narrow"/>
                          <a:ea typeface="+mn-ea"/>
                          <a:cs typeface="+mn-cs"/>
                        </a:rPr>
                        <a:t>1</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1" i="0" u="none" strike="noStrike">
                          <a:solidFill>
                            <a:srgbClr val="000000"/>
                          </a:solidFill>
                          <a:effectLst/>
                          <a:latin typeface="Aptos Narrow"/>
                          <a:ea typeface="+mn-ea"/>
                          <a:cs typeface="+mn-cs"/>
                        </a:rPr>
                        <a:t>Montréal</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2 032 845</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498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4 751</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1 086</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5 837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428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78,26</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1869041"/>
                  </a:ext>
                </a:extLst>
              </a:tr>
              <a:tr h="433030">
                <a:tc>
                  <a:txBody>
                    <a:bodyPr/>
                    <a:lstStyle/>
                    <a:p>
                      <a:pPr algn="ctr" defTabSz="914400">
                        <a:buNone/>
                      </a:pPr>
                      <a:r>
                        <a:rPr lang="en-US" sz="2800" b="1" i="0" u="none" strike="noStrike">
                          <a:solidFill>
                            <a:srgbClr val="000000"/>
                          </a:solidFill>
                          <a:effectLst/>
                          <a:latin typeface="Aptos Narrow"/>
                          <a:ea typeface="+mn-ea"/>
                          <a:cs typeface="+mn-cs"/>
                        </a:rPr>
                        <a:t>2</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1" i="0" u="none" strike="noStrike">
                          <a:solidFill>
                            <a:srgbClr val="000000"/>
                          </a:solidFill>
                          <a:effectLst/>
                          <a:latin typeface="Aptos Narrow"/>
                          <a:ea typeface="+mn-ea"/>
                          <a:cs typeface="+mn-cs"/>
                        </a:rPr>
                        <a:t>Vancouver</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707 667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115</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1 448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513</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1 961</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489</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91,99</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6118325"/>
                  </a:ext>
                </a:extLst>
              </a:tr>
              <a:tr h="433030">
                <a:tc>
                  <a:txBody>
                    <a:bodyPr/>
                    <a:lstStyle/>
                    <a:p>
                      <a:pPr algn="ctr" defTabSz="914400">
                        <a:buNone/>
                      </a:pPr>
                      <a:r>
                        <a:rPr lang="en-US" sz="2800" b="1" i="0" u="none" strike="noStrike">
                          <a:solidFill>
                            <a:srgbClr val="000000"/>
                          </a:solidFill>
                          <a:effectLst/>
                          <a:latin typeface="Aptos Narrow"/>
                          <a:ea typeface="+mn-ea"/>
                          <a:cs typeface="+mn-cs"/>
                        </a:rPr>
                        <a:t>3</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1" i="0" u="none" strike="noStrike">
                          <a:solidFill>
                            <a:srgbClr val="000000"/>
                          </a:solidFill>
                          <a:effectLst/>
                          <a:latin typeface="Aptos Narrow"/>
                          <a:ea typeface="+mn-ea"/>
                          <a:cs typeface="+mn-cs"/>
                        </a:rPr>
                        <a:t>Edmonton</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1 087 172</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766</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1 895</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1 104</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2 999</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574</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110,65</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4279090"/>
                  </a:ext>
                </a:extLst>
              </a:tr>
              <a:tr h="433030">
                <a:tc>
                  <a:txBody>
                    <a:bodyPr/>
                    <a:lstStyle/>
                    <a:p>
                      <a:pPr algn="ctr" defTabSz="914400">
                        <a:buNone/>
                      </a:pPr>
                      <a:r>
                        <a:rPr lang="en-US" sz="2800" b="1" i="0" u="none" strike="noStrike">
                          <a:solidFill>
                            <a:srgbClr val="000000"/>
                          </a:solidFill>
                          <a:effectLst/>
                          <a:latin typeface="Aptos Narrow"/>
                          <a:ea typeface="+mn-ea"/>
                          <a:cs typeface="+mn-cs"/>
                        </a:rPr>
                        <a:t>4</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1" i="0" u="none" strike="noStrike">
                          <a:solidFill>
                            <a:srgbClr val="000000"/>
                          </a:solidFill>
                          <a:effectLst/>
                          <a:latin typeface="Aptos Narrow"/>
                          <a:ea typeface="+mn-ea"/>
                          <a:cs typeface="+mn-cs"/>
                        </a:rPr>
                        <a:t>Winnipeg</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783 096</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462</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1 362</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602</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1 964</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578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144,38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2929359"/>
                  </a:ext>
                </a:extLst>
              </a:tr>
              <a:tr h="433030">
                <a:tc>
                  <a:txBody>
                    <a:bodyPr/>
                    <a:lstStyle/>
                    <a:p>
                      <a:pPr algn="ctr" defTabSz="914400">
                        <a:buNone/>
                      </a:pPr>
                      <a:r>
                        <a:rPr lang="en-US" sz="2800" b="1" i="0" u="none" strike="noStrike">
                          <a:solidFill>
                            <a:srgbClr val="000000"/>
                          </a:solidFill>
                          <a:effectLst/>
                          <a:latin typeface="Aptos Narrow"/>
                          <a:ea typeface="+mn-ea"/>
                          <a:cs typeface="+mn-cs"/>
                        </a:rPr>
                        <a:t>5</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1" i="0" u="none" strike="noStrike">
                          <a:solidFill>
                            <a:srgbClr val="000000"/>
                          </a:solidFill>
                          <a:effectLst/>
                          <a:latin typeface="Aptos Narrow"/>
                          <a:ea typeface="+mn-ea"/>
                          <a:cs typeface="+mn-cs"/>
                        </a:rPr>
                        <a:t>Toronto</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3 025 647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631</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4 988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3 170</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8 158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607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61,1</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0114407"/>
                  </a:ext>
                </a:extLst>
              </a:tr>
              <a:tr h="433030">
                <a:tc>
                  <a:txBody>
                    <a:bodyPr/>
                    <a:lstStyle/>
                    <a:p>
                      <a:pPr algn="ctr" defTabSz="914400">
                        <a:buNone/>
                      </a:pPr>
                      <a:r>
                        <a:rPr lang="en-US" sz="2800" b="1" i="0" u="none" strike="noStrike">
                          <a:solidFill>
                            <a:srgbClr val="000000"/>
                          </a:solidFill>
                          <a:effectLst/>
                          <a:latin typeface="Aptos Narrow"/>
                          <a:ea typeface="+mn-ea"/>
                          <a:cs typeface="+mn-cs"/>
                        </a:rPr>
                        <a:t>6</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1" i="0" u="none" strike="noStrike">
                          <a:solidFill>
                            <a:srgbClr val="000000"/>
                          </a:solidFill>
                          <a:effectLst/>
                          <a:latin typeface="Aptos Narrow"/>
                          <a:ea typeface="+mn-ea"/>
                          <a:cs typeface="+mn-cs"/>
                        </a:rPr>
                        <a:t>Calgary</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1 413 800</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821</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2 174</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965</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3 139</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650</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77,63</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6102642"/>
                  </a:ext>
                </a:extLst>
              </a:tr>
              <a:tr h="433030">
                <a:tc>
                  <a:txBody>
                    <a:bodyPr/>
                    <a:lstStyle/>
                    <a:p>
                      <a:pPr algn="ctr" defTabSz="914400">
                        <a:buNone/>
                      </a:pPr>
                      <a:r>
                        <a:rPr lang="en-US" sz="2800" b="1" i="0" u="none" strike="noStrike">
                          <a:solidFill>
                            <a:srgbClr val="000000"/>
                          </a:solidFill>
                          <a:effectLst/>
                          <a:latin typeface="Aptos Narrow"/>
                          <a:ea typeface="+mn-ea"/>
                          <a:cs typeface="+mn-cs"/>
                        </a:rPr>
                        <a:t>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1" i="0" u="none" strike="noStrike">
                          <a:solidFill>
                            <a:srgbClr val="000000"/>
                          </a:solidFill>
                          <a:effectLst/>
                          <a:latin typeface="Aptos Narrow"/>
                          <a:ea typeface="+mn-ea"/>
                          <a:cs typeface="+mn-cs"/>
                        </a:rPr>
                        <a:t>Peel</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1 517 448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1 247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2 286</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991</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3 277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664</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44,98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2783014"/>
                  </a:ext>
                </a:extLst>
              </a:tr>
              <a:tr h="433030">
                <a:tc>
                  <a:txBody>
                    <a:bodyPr/>
                    <a:lstStyle/>
                    <a:p>
                      <a:pPr algn="ctr" defTabSz="914400">
                        <a:buNone/>
                      </a:pPr>
                      <a:r>
                        <a:rPr lang="en-US" sz="2800" b="1" i="0" u="none" strike="noStrike">
                          <a:solidFill>
                            <a:srgbClr val="000000"/>
                          </a:solidFill>
                          <a:effectLst/>
                          <a:latin typeface="Aptos Narrow"/>
                          <a:ea typeface="+mn-ea"/>
                          <a:cs typeface="+mn-cs"/>
                        </a:rPr>
                        <a:t>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1" i="0" u="none" strike="noStrike">
                          <a:solidFill>
                            <a:srgbClr val="000000"/>
                          </a:solidFill>
                          <a:effectLst/>
                          <a:latin typeface="Aptos Narrow"/>
                          <a:ea typeface="+mn-ea"/>
                          <a:cs typeface="+mn-cs"/>
                        </a:rPr>
                        <a:t>York</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1 224 244</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1 758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1 735</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770</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2 505</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706</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47,6</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3397769"/>
                  </a:ext>
                </a:extLst>
              </a:tr>
              <a:tr h="433030">
                <a:tc>
                  <a:txBody>
                    <a:bodyPr/>
                    <a:lstStyle/>
                    <a:p>
                      <a:pPr algn="ctr" defTabSz="914400">
                        <a:buNone/>
                      </a:pPr>
                      <a:r>
                        <a:rPr lang="en-US" sz="2800" b="1" i="0" u="none" strike="noStrike">
                          <a:solidFill>
                            <a:srgbClr val="000000"/>
                          </a:solidFill>
                          <a:effectLst/>
                          <a:latin typeface="Aptos Narrow"/>
                          <a:ea typeface="+mn-ea"/>
                          <a:cs typeface="+mn-cs"/>
                        </a:rPr>
                        <a:t>9</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defTabSz="914400">
                        <a:buNone/>
                      </a:pPr>
                      <a:r>
                        <a:rPr lang="en-US" sz="2800" b="1" i="0" u="none" strike="noStrike">
                          <a:solidFill>
                            <a:srgbClr val="000000"/>
                          </a:solidFill>
                          <a:effectLst/>
                          <a:latin typeface="Aptos Narrow"/>
                          <a:ea typeface="+mn-ea"/>
                          <a:cs typeface="+mn-cs"/>
                        </a:rPr>
                        <a:t>Ottawa</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defTabSz="914400">
                        <a:buNone/>
                      </a:pPr>
                      <a:r>
                        <a:rPr lang="en-US" sz="2800" b="0" i="0" u="none" strike="noStrike" dirty="0">
                          <a:solidFill>
                            <a:srgbClr val="000000"/>
                          </a:solidFill>
                          <a:effectLst/>
                          <a:latin typeface="Aptos Narrow"/>
                          <a:ea typeface="+mn-ea"/>
                          <a:cs typeface="+mn-cs"/>
                        </a:rPr>
                        <a:t>1 071 868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defTabSz="914400">
                        <a:buNone/>
                      </a:pPr>
                      <a:r>
                        <a:rPr lang="en-US" sz="2800" b="0" i="0" u="none" strike="noStrike" dirty="0">
                          <a:solidFill>
                            <a:srgbClr val="000000"/>
                          </a:solidFill>
                          <a:effectLst/>
                          <a:latin typeface="Aptos Narrow"/>
                          <a:ea typeface="+mn-ea"/>
                          <a:cs typeface="+mn-cs"/>
                        </a:rPr>
                        <a:t>2 788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defTabSz="914400">
                        <a:buNone/>
                      </a:pPr>
                      <a:r>
                        <a:rPr lang="en-US" sz="2800" b="0" i="0" u="none" strike="noStrike" dirty="0">
                          <a:solidFill>
                            <a:srgbClr val="000000"/>
                          </a:solidFill>
                          <a:effectLst/>
                          <a:latin typeface="Aptos Narrow"/>
                          <a:ea typeface="+mn-ea"/>
                          <a:cs typeface="+mn-cs"/>
                        </a:rPr>
                        <a:t>1 493</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defTabSz="914400">
                        <a:buNone/>
                      </a:pPr>
                      <a:r>
                        <a:rPr lang="en-US" sz="2800" b="0" i="0" u="none" strike="noStrike">
                          <a:solidFill>
                            <a:srgbClr val="000000"/>
                          </a:solidFill>
                          <a:effectLst/>
                          <a:latin typeface="Aptos Narrow"/>
                          <a:ea typeface="+mn-ea"/>
                          <a:cs typeface="+mn-cs"/>
                        </a:rPr>
                        <a:t>620</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defTabSz="914400">
                        <a:buNone/>
                      </a:pPr>
                      <a:r>
                        <a:rPr lang="en-US" sz="2800" b="0" i="0" u="none" strike="noStrike" dirty="0">
                          <a:solidFill>
                            <a:srgbClr val="000000"/>
                          </a:solidFill>
                          <a:effectLst/>
                          <a:latin typeface="Aptos Narrow"/>
                          <a:ea typeface="+mn-ea"/>
                          <a:cs typeface="+mn-cs"/>
                        </a:rPr>
                        <a:t>2 113</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defTabSz="914400">
                        <a:buNone/>
                      </a:pPr>
                      <a:r>
                        <a:rPr lang="en-US" sz="2800" b="0" i="0" u="none" strike="noStrike">
                          <a:solidFill>
                            <a:srgbClr val="000000"/>
                          </a:solidFill>
                          <a:effectLst/>
                          <a:latin typeface="Aptos Narrow"/>
                          <a:ea typeface="+mn-ea"/>
                          <a:cs typeface="+mn-cs"/>
                        </a:rPr>
                        <a:t>718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defTabSz="914400">
                        <a:buNone/>
                      </a:pPr>
                      <a:r>
                        <a:rPr lang="en-US" sz="2800" b="0" i="0" u="none" strike="noStrike" dirty="0">
                          <a:solidFill>
                            <a:srgbClr val="000000"/>
                          </a:solidFill>
                          <a:effectLst/>
                          <a:latin typeface="Aptos Narrow"/>
                          <a:ea typeface="+mn-ea"/>
                          <a:cs typeface="+mn-cs"/>
                        </a:rPr>
                        <a:t>54,06</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3586116238"/>
                  </a:ext>
                </a:extLst>
              </a:tr>
              <a:tr h="433030">
                <a:tc>
                  <a:txBody>
                    <a:bodyPr/>
                    <a:lstStyle/>
                    <a:p>
                      <a:pPr algn="ctr" defTabSz="914400">
                        <a:buNone/>
                      </a:pPr>
                      <a:r>
                        <a:rPr lang="en-US" sz="2800" b="1" i="0" u="none" strike="noStrike">
                          <a:solidFill>
                            <a:srgbClr val="000000"/>
                          </a:solidFill>
                          <a:effectLst/>
                          <a:latin typeface="Aptos Narrow"/>
                          <a:ea typeface="+mn-ea"/>
                          <a:cs typeface="+mn-cs"/>
                        </a:rPr>
                        <a:t>10</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1" i="0" u="none" strike="noStrike">
                          <a:solidFill>
                            <a:srgbClr val="000000"/>
                          </a:solidFill>
                          <a:effectLst/>
                          <a:latin typeface="Aptos Narrow"/>
                          <a:ea typeface="+mn-ea"/>
                          <a:cs typeface="+mn-cs"/>
                        </a:rPr>
                        <a:t>Waterloo</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633 828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1 369</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834</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423</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1 257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760</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79,12</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8448193"/>
                  </a:ext>
                </a:extLst>
              </a:tr>
              <a:tr h="433030">
                <a:tc>
                  <a:txBody>
                    <a:bodyPr/>
                    <a:lstStyle/>
                    <a:p>
                      <a:pPr algn="ctr" defTabSz="914400">
                        <a:buNone/>
                      </a:pPr>
                      <a:r>
                        <a:rPr lang="en-US" sz="2800" b="1" i="0" u="none" strike="noStrike">
                          <a:solidFill>
                            <a:srgbClr val="000000"/>
                          </a:solidFill>
                          <a:effectLst/>
                          <a:latin typeface="Aptos Narrow"/>
                          <a:ea typeface="+mn-ea"/>
                          <a:cs typeface="+mn-cs"/>
                        </a:rPr>
                        <a:t>11</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1" i="0" u="none" strike="noStrike">
                          <a:solidFill>
                            <a:srgbClr val="000000"/>
                          </a:solidFill>
                          <a:effectLst/>
                          <a:latin typeface="Aptos Narrow"/>
                          <a:ea typeface="+mn-ea"/>
                          <a:cs typeface="+mn-cs"/>
                        </a:rPr>
                        <a:t>Durham</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745 580</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2 521</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978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364</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1 342</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762</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44,11</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4116194"/>
                  </a:ext>
                </a:extLst>
              </a:tr>
              <a:tr h="433030">
                <a:tc>
                  <a:txBody>
                    <a:bodyPr/>
                    <a:lstStyle/>
                    <a:p>
                      <a:pPr algn="ctr" defTabSz="914400">
                        <a:buNone/>
                      </a:pPr>
                      <a:r>
                        <a:rPr lang="en-US" sz="2800" b="1" i="0" u="none" strike="noStrike">
                          <a:solidFill>
                            <a:srgbClr val="000000"/>
                          </a:solidFill>
                          <a:effectLst/>
                          <a:latin typeface="Aptos Narrow"/>
                          <a:ea typeface="+mn-ea"/>
                          <a:cs typeface="+mn-cs"/>
                        </a:rPr>
                        <a:t>12</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1" i="0" u="none" strike="noStrike">
                          <a:solidFill>
                            <a:srgbClr val="000000"/>
                          </a:solidFill>
                          <a:effectLst/>
                          <a:latin typeface="Aptos Narrow"/>
                          <a:ea typeface="+mn-ea"/>
                          <a:cs typeface="+mn-cs"/>
                        </a:rPr>
                        <a:t>Halton</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627 200</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966</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788</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334</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1 122</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796</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31,04</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904386"/>
                  </a:ext>
                </a:extLst>
              </a:tr>
              <a:tr h="180895">
                <a:tc>
                  <a:txBody>
                    <a:bodyPr/>
                    <a:lstStyle/>
                    <a:p>
                      <a:pPr algn="l" defTabSz="914400">
                        <a:buNone/>
                      </a:pPr>
                      <a:r>
                        <a:rPr lang="en-US" sz="1000" b="0" i="0" u="none" strike="noStrike">
                          <a:solidFill>
                            <a:srgbClr val="000000"/>
                          </a:solidFill>
                          <a:latin typeface="Aptos Narrow"/>
                          <a:ea typeface="+mn-ea"/>
                          <a:cs typeface="+mn-cs"/>
                        </a:rPr>
                        <a:t> </a:t>
                      </a:r>
                    </a:p>
                  </a:txBody>
                  <a:tcPr marL="5787" marR="5787" marT="578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2A2"/>
                    </a:solidFill>
                  </a:tcPr>
                </a:tc>
                <a:tc>
                  <a:txBody>
                    <a:bodyPr/>
                    <a:lstStyle/>
                    <a:p>
                      <a:pPr algn="l" defTabSz="914400">
                        <a:buNone/>
                      </a:pPr>
                      <a:r>
                        <a:rPr lang="en-US" sz="1000" b="0" i="0" u="none" strike="noStrike">
                          <a:solidFill>
                            <a:srgbClr val="000000"/>
                          </a:solidFill>
                          <a:latin typeface="Aptos Narrow"/>
                          <a:ea typeface="+mn-ea"/>
                          <a:cs typeface="+mn-cs"/>
                        </a:rPr>
                        <a:t> </a:t>
                      </a:r>
                    </a:p>
                  </a:txBody>
                  <a:tcPr marL="5787" marR="5787" marT="57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2A2"/>
                    </a:solidFill>
                  </a:tcPr>
                </a:tc>
                <a:tc>
                  <a:txBody>
                    <a:bodyPr/>
                    <a:lstStyle/>
                    <a:p>
                      <a:pPr algn="l" defTabSz="914400">
                        <a:buNone/>
                      </a:pPr>
                      <a:r>
                        <a:rPr lang="en-US" sz="1000" b="0" i="0" u="none" strike="noStrike">
                          <a:solidFill>
                            <a:srgbClr val="000000"/>
                          </a:solidFill>
                          <a:latin typeface="Aptos Narrow"/>
                          <a:ea typeface="+mn-ea"/>
                          <a:cs typeface="+mn-cs"/>
                        </a:rPr>
                        <a:t> </a:t>
                      </a:r>
                    </a:p>
                  </a:txBody>
                  <a:tcPr marL="5787" marR="5787" marT="57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2A2"/>
                    </a:solidFill>
                  </a:tcPr>
                </a:tc>
                <a:tc>
                  <a:txBody>
                    <a:bodyPr/>
                    <a:lstStyle/>
                    <a:p>
                      <a:pPr algn="l" defTabSz="914400">
                        <a:buNone/>
                      </a:pPr>
                      <a:r>
                        <a:rPr lang="en-US" sz="1000" b="0" i="0" u="none" strike="noStrike">
                          <a:solidFill>
                            <a:srgbClr val="000000"/>
                          </a:solidFill>
                          <a:latin typeface="Aptos Narrow"/>
                          <a:ea typeface="+mn-ea"/>
                          <a:cs typeface="+mn-cs"/>
                        </a:rPr>
                        <a:t> </a:t>
                      </a:r>
                    </a:p>
                  </a:txBody>
                  <a:tcPr marL="5787" marR="5787" marT="57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2A2"/>
                    </a:solidFill>
                  </a:tcPr>
                </a:tc>
                <a:tc>
                  <a:txBody>
                    <a:bodyPr/>
                    <a:lstStyle/>
                    <a:p>
                      <a:pPr algn="l" defTabSz="914400">
                        <a:buNone/>
                      </a:pPr>
                      <a:r>
                        <a:rPr lang="en-US" sz="1000" b="0" i="0" u="none" strike="noStrike">
                          <a:solidFill>
                            <a:srgbClr val="000000"/>
                          </a:solidFill>
                          <a:latin typeface="Aptos Narrow"/>
                          <a:ea typeface="+mn-ea"/>
                          <a:cs typeface="+mn-cs"/>
                        </a:rPr>
                        <a:t> </a:t>
                      </a:r>
                    </a:p>
                  </a:txBody>
                  <a:tcPr marL="5787" marR="5787" marT="57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2A2"/>
                    </a:solidFill>
                  </a:tcPr>
                </a:tc>
                <a:tc>
                  <a:txBody>
                    <a:bodyPr/>
                    <a:lstStyle/>
                    <a:p>
                      <a:pPr algn="l" defTabSz="914400">
                        <a:buNone/>
                      </a:pPr>
                      <a:r>
                        <a:rPr lang="en-US" sz="1000" b="0" i="0" u="none" strike="noStrike">
                          <a:solidFill>
                            <a:srgbClr val="000000"/>
                          </a:solidFill>
                          <a:latin typeface="Aptos Narrow"/>
                          <a:ea typeface="+mn-ea"/>
                          <a:cs typeface="+mn-cs"/>
                        </a:rPr>
                        <a:t> </a:t>
                      </a:r>
                    </a:p>
                  </a:txBody>
                  <a:tcPr marL="5787" marR="5787" marT="57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2A2"/>
                    </a:solidFill>
                  </a:tcPr>
                </a:tc>
                <a:tc>
                  <a:txBody>
                    <a:bodyPr/>
                    <a:lstStyle/>
                    <a:p>
                      <a:pPr algn="l" defTabSz="914400">
                        <a:buNone/>
                      </a:pPr>
                      <a:r>
                        <a:rPr lang="en-US" sz="1000" b="0" i="0" u="none" strike="noStrike">
                          <a:solidFill>
                            <a:srgbClr val="000000"/>
                          </a:solidFill>
                          <a:latin typeface="Aptos Narrow"/>
                          <a:ea typeface="+mn-ea"/>
                          <a:cs typeface="+mn-cs"/>
                        </a:rPr>
                        <a:t> </a:t>
                      </a:r>
                    </a:p>
                  </a:txBody>
                  <a:tcPr marL="5787" marR="5787" marT="57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2A2"/>
                    </a:solidFill>
                  </a:tcPr>
                </a:tc>
                <a:tc>
                  <a:txBody>
                    <a:bodyPr/>
                    <a:lstStyle/>
                    <a:p>
                      <a:pPr algn="l" defTabSz="914400">
                        <a:buNone/>
                      </a:pPr>
                      <a:r>
                        <a:rPr lang="en-US" sz="1000" b="0" i="0" u="none" strike="noStrike">
                          <a:solidFill>
                            <a:srgbClr val="000000"/>
                          </a:solidFill>
                          <a:latin typeface="Aptos Narrow"/>
                          <a:ea typeface="+mn-ea"/>
                          <a:cs typeface="+mn-cs"/>
                        </a:rPr>
                        <a:t> </a:t>
                      </a:r>
                    </a:p>
                  </a:txBody>
                  <a:tcPr marL="5787" marR="5787" marT="57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2A2"/>
                    </a:solidFill>
                  </a:tcPr>
                </a:tc>
                <a:tc>
                  <a:txBody>
                    <a:bodyPr/>
                    <a:lstStyle/>
                    <a:p>
                      <a:pPr algn="l" defTabSz="914400">
                        <a:buNone/>
                      </a:pPr>
                      <a:r>
                        <a:rPr lang="en-US" sz="1000" b="0" i="0" u="none" strike="noStrike">
                          <a:solidFill>
                            <a:srgbClr val="000000"/>
                          </a:solidFill>
                          <a:latin typeface="Aptos Narrow"/>
                          <a:ea typeface="+mn-ea"/>
                          <a:cs typeface="+mn-cs"/>
                        </a:rPr>
                        <a:t> </a:t>
                      </a:r>
                    </a:p>
                  </a:txBody>
                  <a:tcPr marL="5787" marR="5787" marT="578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2A2"/>
                    </a:solidFill>
                  </a:tcPr>
                </a:tc>
                <a:extLst>
                  <a:ext uri="{0D108BD9-81ED-4DB2-BD59-A6C34878D82A}">
                    <a16:rowId xmlns:a16="http://schemas.microsoft.com/office/drawing/2014/main" val="1440935814"/>
                  </a:ext>
                </a:extLst>
              </a:tr>
              <a:tr h="860272">
                <a:tc gridSpan="2">
                  <a:txBody>
                    <a:bodyPr/>
                    <a:lstStyle/>
                    <a:p>
                      <a:pPr algn="ctr" defTabSz="914400">
                        <a:buNone/>
                      </a:pPr>
                      <a:r>
                        <a:rPr lang="en-US" sz="2800" b="1" i="0" u="none" strike="noStrike" dirty="0" err="1">
                          <a:solidFill>
                            <a:srgbClr val="000000"/>
                          </a:solidFill>
                          <a:effectLst/>
                          <a:latin typeface="Aptos Narrow"/>
                          <a:ea typeface="+mn-ea"/>
                          <a:cs typeface="+mn-cs"/>
                        </a:rPr>
                        <a:t>Classement</a:t>
                      </a:r>
                      <a:r>
                        <a:rPr lang="en-US" sz="2800" b="1" i="0" u="none" strike="noStrike" dirty="0">
                          <a:solidFill>
                            <a:srgbClr val="000000"/>
                          </a:solidFill>
                          <a:effectLst/>
                          <a:latin typeface="Aptos Narrow"/>
                          <a:ea typeface="+mn-ea"/>
                          <a:cs typeface="+mn-cs"/>
                        </a:rPr>
                        <a:t> </a:t>
                      </a:r>
                      <a:r>
                        <a:rPr lang="en-US" sz="2800" b="1" i="0" u="none" strike="noStrike" dirty="0" err="1">
                          <a:solidFill>
                            <a:srgbClr val="000000"/>
                          </a:solidFill>
                          <a:effectLst/>
                          <a:latin typeface="Aptos Narrow"/>
                          <a:ea typeface="+mn-ea"/>
                          <a:cs typeface="+mn-cs"/>
                        </a:rPr>
                        <a:t>d'Ottawa</a:t>
                      </a:r>
                      <a:r>
                        <a:rPr lang="en-US" sz="2800" b="1" i="0" u="none" strike="noStrike" dirty="0">
                          <a:solidFill>
                            <a:srgbClr val="000000"/>
                          </a:solidFill>
                          <a:effectLst/>
                          <a:latin typeface="Aptos Narrow"/>
                          <a:ea typeface="+mn-ea"/>
                          <a:cs typeface="+mn-cs"/>
                        </a:rPr>
                        <a:t> </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defTabSz="914400">
                        <a:buNone/>
                      </a:pPr>
                      <a:r>
                        <a:rPr lang="en-US" sz="2800" b="0" i="0" u="none" strike="noStrike" dirty="0">
                          <a:solidFill>
                            <a:srgbClr val="000000"/>
                          </a:solidFill>
                          <a:effectLst/>
                          <a:latin typeface="Aptos Narrow"/>
                          <a:ea typeface="+mn-ea"/>
                          <a:cs typeface="+mn-cs"/>
                        </a:rPr>
                        <a:t>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1</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dirty="0">
                          <a:solidFill>
                            <a:srgbClr val="000000"/>
                          </a:solidFill>
                          <a:effectLst/>
                          <a:latin typeface="Aptos Narrow"/>
                          <a:ea typeface="+mn-ea"/>
                          <a:cs typeface="+mn-cs"/>
                        </a:rPr>
                        <a:t>7</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defTabSz="914400">
                        <a:buNone/>
                      </a:pPr>
                      <a:r>
                        <a:rPr lang="en-US" sz="2800" b="0" i="0" u="none" strike="noStrike">
                          <a:solidFill>
                            <a:srgbClr val="000000"/>
                          </a:solidFill>
                          <a:effectLst/>
                          <a:latin typeface="Aptos Narrow"/>
                          <a:ea typeface="+mn-ea"/>
                          <a:cs typeface="+mn-cs"/>
                        </a:rPr>
                        <a:t>9</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defTabSz="914400">
                        <a:buNone/>
                      </a:pPr>
                      <a:r>
                        <a:rPr lang="en-US" sz="2800" b="0" i="0" u="none" strike="noStrike" dirty="0">
                          <a:solidFill>
                            <a:srgbClr val="000000"/>
                          </a:solidFill>
                          <a:effectLst/>
                          <a:latin typeface="Aptos Narrow"/>
                          <a:ea typeface="+mn-ea"/>
                          <a:cs typeface="+mn-cs"/>
                        </a:rPr>
                        <a:t>5</a:t>
                      </a:r>
                    </a:p>
                  </a:txBody>
                  <a:tcPr marL="5787" marR="5787"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4679244"/>
                  </a:ext>
                </a:extLst>
              </a:tr>
            </a:tbl>
          </a:graphicData>
        </a:graphic>
      </p:graphicFrame>
    </p:spTree>
    <p:extLst>
      <p:ext uri="{BB962C8B-B14F-4D97-AF65-F5344CB8AC3E}">
        <p14:creationId xmlns:p14="http://schemas.microsoft.com/office/powerpoint/2010/main" val="1296589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BDBE8AB-B0AB-6308-F3DD-DC6DC170331C}"/>
              </a:ext>
            </a:extLst>
          </p:cNvPr>
          <p:cNvSpPr/>
          <p:nvPr>
            <p:custDataLst>
              <p:tags r:id="rId1"/>
            </p:custDataLst>
          </p:nvPr>
        </p:nvSpPr>
        <p:spPr>
          <a:xfrm rot="2700000">
            <a:off x="9080939" y="3043321"/>
            <a:ext cx="2185073" cy="2185071"/>
          </a:xfrm>
          <a:prstGeom prst="roundRect">
            <a:avLst/>
          </a:prstGeom>
          <a:ln w="57150"/>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solidFill>
                <a:schemeClr val="tx1"/>
              </a:solidFill>
            </a:endParaRPr>
          </a:p>
        </p:txBody>
      </p:sp>
      <p:sp>
        <p:nvSpPr>
          <p:cNvPr id="5" name="Content Placeholder 4">
            <a:extLst>
              <a:ext uri="{FF2B5EF4-FFF2-40B4-BE49-F238E27FC236}">
                <a16:creationId xmlns:a16="http://schemas.microsoft.com/office/drawing/2014/main" id="{CB9B0E0B-929A-3094-416E-F7AB4C66FCAA}"/>
              </a:ext>
            </a:extLst>
          </p:cNvPr>
          <p:cNvSpPr>
            <a:spLocks noGrp="1"/>
          </p:cNvSpPr>
          <p:nvPr>
            <p:ph sz="quarter" idx="10"/>
            <p:custDataLst>
              <p:tags r:id="rId2"/>
            </p:custDataLst>
          </p:nvPr>
        </p:nvSpPr>
        <p:spPr>
          <a:xfrm>
            <a:off x="870746" y="6111876"/>
            <a:ext cx="18364200" cy="1384035"/>
          </a:xfrm>
        </p:spPr>
        <p:txBody>
          <a:bodyPr lIns="91422" tIns="45711" rIns="91422" bIns="45711" anchor="t">
            <a:noAutofit/>
          </a:bodyPr>
          <a:lstStyle/>
          <a:p>
            <a:pPr algn="ctr" defTabSz="1795059">
              <a:buClr>
                <a:srgbClr val="223A66"/>
              </a:buClr>
            </a:pPr>
            <a:r>
              <a:rPr lang="en-US" sz="8000" b="1" dirty="0">
                <a:solidFill>
                  <a:srgbClr val="223A66"/>
                </a:solidFill>
                <a:latin typeface="Verdana"/>
                <a:cs typeface="Arial"/>
              </a:rPr>
              <a:t>Points </a:t>
            </a:r>
            <a:r>
              <a:rPr lang="en-US" sz="8000" b="1" dirty="0" err="1">
                <a:solidFill>
                  <a:srgbClr val="223A66"/>
                </a:solidFill>
                <a:latin typeface="Verdana"/>
                <a:cs typeface="Arial"/>
              </a:rPr>
              <a:t>saillants</a:t>
            </a:r>
            <a:r>
              <a:rPr lang="en-US" sz="8000" b="1" dirty="0">
                <a:solidFill>
                  <a:srgbClr val="223A66"/>
                </a:solidFill>
                <a:latin typeface="Verdana"/>
                <a:cs typeface="Arial"/>
              </a:rPr>
              <a:t> du budget — </a:t>
            </a:r>
            <a:r>
              <a:rPr lang="en-US" sz="8000" b="1" dirty="0" err="1">
                <a:solidFill>
                  <a:srgbClr val="223A66"/>
                </a:solidFill>
                <a:latin typeface="Verdana"/>
                <a:cs typeface="Arial"/>
              </a:rPr>
              <a:t>Exercice</a:t>
            </a:r>
            <a:r>
              <a:rPr lang="en-US" sz="8000" b="1" dirty="0">
                <a:solidFill>
                  <a:srgbClr val="223A66"/>
                </a:solidFill>
                <a:latin typeface="Verdana"/>
                <a:cs typeface="Arial"/>
              </a:rPr>
              <a:t> de 2026</a:t>
            </a:r>
          </a:p>
        </p:txBody>
      </p:sp>
      <p:pic>
        <p:nvPicPr>
          <p:cNvPr id="3" name="Graphic 2" descr="Checklist with solid fill">
            <a:extLst>
              <a:ext uri="{FF2B5EF4-FFF2-40B4-BE49-F238E27FC236}">
                <a16:creationId xmlns:a16="http://schemas.microsoft.com/office/drawing/2014/main" id="{EA6B0937-C7D7-A0D5-9612-C7E7E0126D03}"/>
              </a:ext>
            </a:extLst>
          </p:cNvPr>
          <p:cNvPicPr>
            <a:picLocks noChangeAspect="1"/>
          </p:cNvPicPr>
          <p:nvPr>
            <p:custDataLst>
              <p:tags r:id="rId3"/>
            </p:custDataLst>
          </p:nvPr>
        </p:nvPicPr>
        <p:blipFill>
          <a:blip r:embed="rId5" cstate="print">
            <a:extLst>
              <a:ext uri="{96DAC541-7B7A-43D3-8B79-37D633B846F1}">
                <asvg:svgBlip xmlns:asvg="http://schemas.microsoft.com/office/drawing/2016/SVG/main" r:embed="rId6"/>
              </a:ext>
            </a:extLst>
          </a:blip>
          <a:stretch>
            <a:fillRect/>
          </a:stretch>
        </p:blipFill>
        <p:spPr>
          <a:xfrm>
            <a:off x="9352209" y="3342897"/>
            <a:ext cx="1638800" cy="1638474"/>
          </a:xfrm>
          <a:prstGeom prst="rect">
            <a:avLst/>
          </a:prstGeom>
        </p:spPr>
      </p:pic>
    </p:spTree>
    <p:extLst>
      <p:ext uri="{BB962C8B-B14F-4D97-AF65-F5344CB8AC3E}">
        <p14:creationId xmlns:p14="http://schemas.microsoft.com/office/powerpoint/2010/main" val="1049863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12569807-07FB-52DD-EEB1-CAAD6EAD08ED}"/>
              </a:ext>
            </a:extLst>
          </p:cNvPr>
          <p:cNvSpPr>
            <a:spLocks noGrp="1"/>
          </p:cNvSpPr>
          <p:nvPr>
            <p:ph sz="quarter" idx="10"/>
            <p:custDataLst>
              <p:tags r:id="rId1"/>
            </p:custDataLst>
          </p:nvPr>
        </p:nvSpPr>
        <p:spPr>
          <a:xfrm>
            <a:off x="925336" y="1610051"/>
            <a:ext cx="10268312" cy="1295400"/>
          </a:xfrm>
        </p:spPr>
        <p:txBody>
          <a:bodyPr lIns="91422" tIns="45711" rIns="91422" bIns="45711" anchor="t">
            <a:normAutofit fontScale="25000" lnSpcReduction="20000"/>
          </a:bodyPr>
          <a:lstStyle/>
          <a:p>
            <a:pPr marL="574419" indent="-574419" algn="l" defTabSz="1795059">
              <a:buClr>
                <a:schemeClr val="tx1"/>
              </a:buClr>
              <a:buBlip>
                <a:blip r:embed="rId5"/>
              </a:buBlip>
            </a:pPr>
            <a:r>
              <a:rPr lang="en-US" sz="14400" b="1" dirty="0">
                <a:solidFill>
                  <a:schemeClr val="tx1"/>
                </a:solidFill>
                <a:latin typeface="Arial"/>
                <a:ea typeface="Calibri"/>
                <a:cs typeface="Arial"/>
              </a:rPr>
              <a:t>Police de quartier</a:t>
            </a:r>
          </a:p>
          <a:p>
            <a:pPr marL="1031619" lvl="1" indent="-574419" algn="l" defTabSz="1795059">
              <a:buClr>
                <a:schemeClr val="tx1"/>
              </a:buClr>
              <a:buBlip>
                <a:blip r:embed="rId5"/>
              </a:buBlip>
            </a:pPr>
            <a:r>
              <a:rPr lang="en-US" sz="14400" dirty="0">
                <a:solidFill>
                  <a:srgbClr val="262626"/>
                </a:solidFill>
                <a:latin typeface="Arial"/>
                <a:ea typeface="Verdana"/>
                <a:cs typeface="Arial"/>
              </a:rPr>
              <a:t>Un </a:t>
            </a:r>
            <a:r>
              <a:rPr lang="en-US" sz="14400" dirty="0" err="1">
                <a:solidFill>
                  <a:srgbClr val="262626"/>
                </a:solidFill>
                <a:latin typeface="Arial"/>
                <a:ea typeface="Verdana"/>
                <a:cs typeface="Arial"/>
              </a:rPr>
              <a:t>modèle</a:t>
            </a:r>
            <a:r>
              <a:rPr lang="en-US" sz="14400" dirty="0">
                <a:solidFill>
                  <a:srgbClr val="262626"/>
                </a:solidFill>
                <a:latin typeface="Arial"/>
                <a:ea typeface="Verdana"/>
                <a:cs typeface="Arial"/>
              </a:rPr>
              <a:t> de services de police </a:t>
            </a:r>
            <a:r>
              <a:rPr lang="en-US" sz="14400" dirty="0" err="1">
                <a:solidFill>
                  <a:srgbClr val="262626"/>
                </a:solidFill>
                <a:latin typeface="Arial"/>
                <a:ea typeface="Verdana"/>
                <a:cs typeface="Arial"/>
              </a:rPr>
              <a:t>adaptés</a:t>
            </a:r>
            <a:r>
              <a:rPr lang="en-US" sz="14400" dirty="0">
                <a:solidFill>
                  <a:srgbClr val="262626"/>
                </a:solidFill>
                <a:latin typeface="Arial"/>
                <a:ea typeface="Verdana"/>
                <a:cs typeface="Arial"/>
              </a:rPr>
              <a:t> qui </a:t>
            </a:r>
            <a:r>
              <a:rPr lang="en-US" sz="14400" dirty="0" err="1">
                <a:solidFill>
                  <a:srgbClr val="262626"/>
                </a:solidFill>
                <a:latin typeface="Arial"/>
                <a:ea typeface="Verdana"/>
                <a:cs typeface="Arial"/>
              </a:rPr>
              <a:t>répond</a:t>
            </a:r>
            <a:r>
              <a:rPr lang="en-US" sz="14400" dirty="0">
                <a:solidFill>
                  <a:srgbClr val="262626"/>
                </a:solidFill>
                <a:latin typeface="Arial"/>
                <a:ea typeface="Verdana"/>
                <a:cs typeface="Arial"/>
              </a:rPr>
              <a:t> aux </a:t>
            </a:r>
            <a:r>
              <a:rPr lang="en-US" sz="14400" dirty="0" err="1">
                <a:solidFill>
                  <a:srgbClr val="262626"/>
                </a:solidFill>
                <a:latin typeface="Arial"/>
                <a:ea typeface="Verdana"/>
                <a:cs typeface="Arial"/>
              </a:rPr>
              <a:t>besoins</a:t>
            </a:r>
            <a:r>
              <a:rPr lang="en-US" sz="14400" dirty="0">
                <a:solidFill>
                  <a:srgbClr val="262626"/>
                </a:solidFill>
                <a:latin typeface="Arial"/>
                <a:ea typeface="Verdana"/>
                <a:cs typeface="Arial"/>
              </a:rPr>
              <a:t> </a:t>
            </a:r>
            <a:r>
              <a:rPr lang="en-US" sz="14400" dirty="0" err="1">
                <a:solidFill>
                  <a:srgbClr val="262626"/>
                </a:solidFill>
                <a:latin typeface="Arial"/>
                <a:ea typeface="Verdana"/>
                <a:cs typeface="Arial"/>
              </a:rPr>
              <a:t>particuliers</a:t>
            </a:r>
            <a:r>
              <a:rPr lang="en-US" sz="14400" dirty="0">
                <a:solidFill>
                  <a:srgbClr val="262626"/>
                </a:solidFill>
                <a:latin typeface="Arial"/>
                <a:ea typeface="Verdana"/>
                <a:cs typeface="Arial"/>
              </a:rPr>
              <a:t> des zones </a:t>
            </a:r>
            <a:r>
              <a:rPr lang="en-US" sz="14400" dirty="0" err="1">
                <a:solidFill>
                  <a:srgbClr val="262626"/>
                </a:solidFill>
                <a:latin typeface="Arial"/>
                <a:ea typeface="Verdana"/>
                <a:cs typeface="Arial"/>
              </a:rPr>
              <a:t>urbaines</a:t>
            </a:r>
            <a:r>
              <a:rPr lang="en-US" sz="14400" dirty="0">
                <a:solidFill>
                  <a:srgbClr val="262626"/>
                </a:solidFill>
                <a:latin typeface="Arial"/>
                <a:ea typeface="Verdana"/>
                <a:cs typeface="Arial"/>
              </a:rPr>
              <a:t>, </a:t>
            </a:r>
            <a:r>
              <a:rPr lang="en-US" sz="14400" dirty="0" err="1">
                <a:solidFill>
                  <a:srgbClr val="262626"/>
                </a:solidFill>
                <a:latin typeface="Arial"/>
                <a:ea typeface="Verdana"/>
                <a:cs typeface="Arial"/>
              </a:rPr>
              <a:t>suburbaines</a:t>
            </a:r>
            <a:r>
              <a:rPr lang="en-US" sz="14400" dirty="0">
                <a:solidFill>
                  <a:srgbClr val="262626"/>
                </a:solidFill>
                <a:latin typeface="Arial"/>
                <a:ea typeface="Verdana"/>
                <a:cs typeface="Arial"/>
              </a:rPr>
              <a:t> et rurales    </a:t>
            </a:r>
          </a:p>
          <a:p>
            <a:pPr marL="574419" indent="-574419" algn="l" defTabSz="1795059">
              <a:buClr>
                <a:schemeClr val="tx1"/>
              </a:buClr>
              <a:buBlip>
                <a:blip r:embed="rId5"/>
              </a:buBlip>
            </a:pPr>
            <a:r>
              <a:rPr lang="en-US" sz="14400" b="1" dirty="0" err="1">
                <a:solidFill>
                  <a:schemeClr val="tx1"/>
                </a:solidFill>
                <a:latin typeface="Arial"/>
                <a:ea typeface="Calibri"/>
                <a:cs typeface="Arial"/>
              </a:rPr>
              <a:t>Stabilisation</a:t>
            </a:r>
            <a:r>
              <a:rPr lang="en-US" sz="14400" b="1" dirty="0">
                <a:solidFill>
                  <a:schemeClr val="tx1"/>
                </a:solidFill>
                <a:latin typeface="Arial"/>
                <a:ea typeface="Calibri"/>
                <a:cs typeface="Arial"/>
              </a:rPr>
              <a:t> </a:t>
            </a:r>
            <a:r>
              <a:rPr lang="en-US" sz="14400" b="1" dirty="0">
                <a:solidFill>
                  <a:srgbClr val="000000"/>
                </a:solidFill>
                <a:latin typeface="Arial"/>
                <a:ea typeface="Calibri"/>
                <a:cs typeface="Arial"/>
              </a:rPr>
              <a:t>et </a:t>
            </a:r>
            <a:r>
              <a:rPr lang="en-US" sz="14400" b="1" dirty="0" err="1">
                <a:solidFill>
                  <a:srgbClr val="000000"/>
                </a:solidFill>
                <a:latin typeface="Arial"/>
                <a:ea typeface="Calibri"/>
                <a:cs typeface="Arial"/>
              </a:rPr>
              <a:t>croissance</a:t>
            </a:r>
            <a:r>
              <a:rPr lang="en-US" sz="14400" b="1" dirty="0">
                <a:solidFill>
                  <a:srgbClr val="000000"/>
                </a:solidFill>
                <a:latin typeface="Arial"/>
                <a:ea typeface="Calibri"/>
                <a:cs typeface="Arial"/>
              </a:rPr>
              <a:t> </a:t>
            </a:r>
            <a:r>
              <a:rPr lang="en-US" sz="14400" b="1" dirty="0">
                <a:solidFill>
                  <a:schemeClr val="tx1"/>
                </a:solidFill>
                <a:latin typeface="Arial"/>
                <a:ea typeface="Calibri"/>
                <a:cs typeface="Arial"/>
              </a:rPr>
              <a:t>du personnel (25)</a:t>
            </a:r>
          </a:p>
          <a:p>
            <a:pPr marL="1031619" lvl="1" indent="-574419" algn="l" defTabSz="1795059">
              <a:buClr>
                <a:schemeClr val="tx1"/>
              </a:buClr>
              <a:buBlip>
                <a:blip r:embed="rId5"/>
              </a:buBlip>
            </a:pPr>
            <a:r>
              <a:rPr lang="en-CA" sz="14400" dirty="0">
                <a:solidFill>
                  <a:srgbClr val="262626"/>
                </a:solidFill>
                <a:latin typeface="Arial"/>
                <a:ea typeface="Times New Roman"/>
                <a:cs typeface="Arial"/>
              </a:rPr>
              <a:t>Agents de première </a:t>
            </a:r>
            <a:r>
              <a:rPr lang="en-CA" sz="14400" dirty="0" err="1">
                <a:solidFill>
                  <a:srgbClr val="262626"/>
                </a:solidFill>
                <a:latin typeface="Arial"/>
                <a:ea typeface="Times New Roman"/>
                <a:cs typeface="Arial"/>
              </a:rPr>
              <a:t>ligne</a:t>
            </a:r>
            <a:r>
              <a:rPr lang="en-CA" sz="14400" dirty="0">
                <a:solidFill>
                  <a:srgbClr val="262626"/>
                </a:solidFill>
                <a:latin typeface="Arial"/>
                <a:ea typeface="Times New Roman"/>
                <a:cs typeface="Arial"/>
              </a:rPr>
              <a:t>, police de quartier, formation (LSCSP), agents </a:t>
            </a:r>
            <a:r>
              <a:rPr lang="en-CA" sz="14400" dirty="0" err="1">
                <a:solidFill>
                  <a:srgbClr val="262626"/>
                </a:solidFill>
                <a:latin typeface="Arial"/>
                <a:ea typeface="Times New Roman"/>
                <a:cs typeface="Arial"/>
              </a:rPr>
              <a:t>spéciaux</a:t>
            </a:r>
            <a:r>
              <a:rPr lang="en-CA" sz="14400" dirty="0">
                <a:solidFill>
                  <a:srgbClr val="262626"/>
                </a:solidFill>
                <a:latin typeface="Arial"/>
                <a:ea typeface="Times New Roman"/>
                <a:cs typeface="Arial"/>
              </a:rPr>
              <a:t> </a:t>
            </a:r>
          </a:p>
          <a:p>
            <a:pPr marL="574419" indent="-574419" algn="l" defTabSz="1795059">
              <a:buClr>
                <a:srgbClr val="000000"/>
              </a:buClr>
              <a:buBlip>
                <a:blip r:embed="rId5"/>
              </a:buBlip>
            </a:pPr>
            <a:r>
              <a:rPr lang="en-US" sz="14400" b="1" dirty="0">
                <a:solidFill>
                  <a:srgbClr val="000000"/>
                </a:solidFill>
                <a:latin typeface="Arial"/>
                <a:ea typeface="Calibri"/>
                <a:cs typeface="Arial"/>
              </a:rPr>
              <a:t>Absorption des </a:t>
            </a:r>
            <a:r>
              <a:rPr lang="en-US" sz="14400" b="1" dirty="0" err="1">
                <a:solidFill>
                  <a:srgbClr val="000000"/>
                </a:solidFill>
                <a:latin typeface="Arial"/>
                <a:ea typeface="Calibri"/>
                <a:cs typeface="Arial"/>
              </a:rPr>
              <a:t>coûts</a:t>
            </a:r>
            <a:r>
              <a:rPr lang="en-US" sz="14400" b="1" dirty="0">
                <a:solidFill>
                  <a:srgbClr val="000000"/>
                </a:solidFill>
                <a:latin typeface="Arial"/>
                <a:ea typeface="Calibri"/>
                <a:cs typeface="Arial"/>
              </a:rPr>
              <a:t> </a:t>
            </a:r>
            <a:r>
              <a:rPr lang="en-US" sz="14400" b="1" dirty="0" err="1">
                <a:solidFill>
                  <a:srgbClr val="000000"/>
                </a:solidFill>
                <a:latin typeface="Arial"/>
                <a:ea typeface="Calibri"/>
                <a:cs typeface="Arial"/>
              </a:rPr>
              <a:t>connus</a:t>
            </a:r>
            <a:r>
              <a:rPr lang="en-US" sz="14400" b="1" dirty="0">
                <a:solidFill>
                  <a:srgbClr val="000000"/>
                </a:solidFill>
                <a:latin typeface="Arial"/>
                <a:ea typeface="Calibri"/>
                <a:cs typeface="Arial"/>
              </a:rPr>
              <a:t> </a:t>
            </a:r>
            <a:r>
              <a:rPr lang="en-US" sz="14400" b="1" dirty="0" err="1">
                <a:solidFill>
                  <a:srgbClr val="000000"/>
                </a:solidFill>
                <a:latin typeface="Arial"/>
                <a:ea typeface="Calibri"/>
                <a:cs typeface="Arial"/>
              </a:rPr>
              <a:t>liés</a:t>
            </a:r>
            <a:r>
              <a:rPr lang="en-US" sz="14400" b="1" dirty="0">
                <a:solidFill>
                  <a:srgbClr val="000000"/>
                </a:solidFill>
                <a:latin typeface="Arial"/>
                <a:ea typeface="Calibri"/>
                <a:cs typeface="Arial"/>
              </a:rPr>
              <a:t> à la LSCSP </a:t>
            </a:r>
          </a:p>
          <a:p>
            <a:pPr marL="574419" indent="-574419" algn="l" defTabSz="1795059">
              <a:buClr>
                <a:srgbClr val="000000"/>
              </a:buClr>
              <a:buBlip>
                <a:blip r:embed="rId5"/>
              </a:buBlip>
            </a:pPr>
            <a:r>
              <a:rPr lang="en-US" sz="14400" b="1" dirty="0" err="1">
                <a:solidFill>
                  <a:srgbClr val="000000"/>
                </a:solidFill>
                <a:latin typeface="Arial"/>
                <a:ea typeface="Calibri"/>
                <a:cs typeface="Arial"/>
              </a:rPr>
              <a:t>Coûts</a:t>
            </a:r>
            <a:r>
              <a:rPr lang="en-US" sz="14400" b="1" dirty="0">
                <a:solidFill>
                  <a:srgbClr val="000000"/>
                </a:solidFill>
                <a:latin typeface="Arial"/>
                <a:ea typeface="Calibri"/>
                <a:cs typeface="Arial"/>
              </a:rPr>
              <a:t> </a:t>
            </a:r>
            <a:r>
              <a:rPr lang="en-US" sz="14400" b="1" dirty="0" err="1">
                <a:solidFill>
                  <a:srgbClr val="000000"/>
                </a:solidFill>
                <a:latin typeface="Arial"/>
                <a:ea typeface="Calibri"/>
                <a:cs typeface="Arial"/>
              </a:rPr>
              <a:t>salariaux</a:t>
            </a:r>
            <a:r>
              <a:rPr lang="en-US" sz="14400" b="1" dirty="0">
                <a:solidFill>
                  <a:srgbClr val="000000"/>
                </a:solidFill>
                <a:latin typeface="Arial"/>
                <a:ea typeface="Calibri"/>
                <a:cs typeface="Arial"/>
              </a:rPr>
              <a:t> et </a:t>
            </a:r>
            <a:r>
              <a:rPr lang="en-US" sz="14400" b="1" dirty="0" err="1">
                <a:solidFill>
                  <a:srgbClr val="000000"/>
                </a:solidFill>
                <a:latin typeface="Arial"/>
                <a:ea typeface="Calibri"/>
                <a:cs typeface="Arial"/>
              </a:rPr>
              <a:t>sociaux</a:t>
            </a:r>
            <a:r>
              <a:rPr lang="en-US" sz="14400" b="1" dirty="0">
                <a:solidFill>
                  <a:srgbClr val="000000"/>
                </a:solidFill>
                <a:latin typeface="Arial"/>
                <a:ea typeface="Calibri"/>
                <a:cs typeface="Arial"/>
              </a:rPr>
              <a:t> </a:t>
            </a:r>
            <a:r>
              <a:rPr lang="en-US" sz="14400" b="1" dirty="0" err="1">
                <a:solidFill>
                  <a:srgbClr val="000000"/>
                </a:solidFill>
                <a:latin typeface="Arial"/>
                <a:ea typeface="Calibri"/>
                <a:cs typeface="Arial"/>
              </a:rPr>
              <a:t>liés</a:t>
            </a:r>
            <a:r>
              <a:rPr lang="en-US" sz="14400" b="1" dirty="0">
                <a:solidFill>
                  <a:srgbClr val="000000"/>
                </a:solidFill>
                <a:latin typeface="Arial"/>
                <a:ea typeface="Calibri"/>
                <a:cs typeface="Arial"/>
              </a:rPr>
              <a:t> aux conventions collectives de </a:t>
            </a:r>
            <a:r>
              <a:rPr lang="en-US" sz="14400" b="1" dirty="0" err="1">
                <a:solidFill>
                  <a:srgbClr val="000000"/>
                </a:solidFill>
                <a:latin typeface="Arial"/>
                <a:ea typeface="Calibri"/>
                <a:cs typeface="Arial"/>
              </a:rPr>
              <a:t>l’APO</a:t>
            </a:r>
            <a:r>
              <a:rPr lang="en-US" sz="14400" b="1" dirty="0">
                <a:solidFill>
                  <a:srgbClr val="000000"/>
                </a:solidFill>
                <a:latin typeface="Arial"/>
                <a:ea typeface="Calibri"/>
                <a:cs typeface="Arial"/>
              </a:rPr>
              <a:t> et de </a:t>
            </a:r>
            <a:r>
              <a:rPr lang="en-US" sz="14400" b="1" dirty="0" err="1">
                <a:solidFill>
                  <a:srgbClr val="000000"/>
                </a:solidFill>
                <a:latin typeface="Arial"/>
                <a:ea typeface="Calibri"/>
                <a:cs typeface="Arial"/>
              </a:rPr>
              <a:t>l’AOS</a:t>
            </a:r>
            <a:r>
              <a:rPr lang="en-US" sz="14400" b="1" dirty="0">
                <a:solidFill>
                  <a:srgbClr val="000000"/>
                </a:solidFill>
                <a:latin typeface="Arial"/>
                <a:ea typeface="Calibri"/>
                <a:cs typeface="Arial"/>
              </a:rPr>
              <a:t> </a:t>
            </a:r>
            <a:r>
              <a:rPr lang="en-US" sz="14400" b="1" dirty="0" err="1">
                <a:solidFill>
                  <a:srgbClr val="000000"/>
                </a:solidFill>
                <a:latin typeface="Arial"/>
                <a:ea typeface="Calibri"/>
                <a:cs typeface="Arial"/>
              </a:rPr>
              <a:t>Poursuite</a:t>
            </a:r>
            <a:r>
              <a:rPr lang="en-US" sz="14400" b="1" dirty="0">
                <a:solidFill>
                  <a:srgbClr val="000000"/>
                </a:solidFill>
                <a:latin typeface="Arial"/>
                <a:ea typeface="Calibri"/>
                <a:cs typeface="Arial"/>
              </a:rPr>
              <a:t> du plan </a:t>
            </a:r>
            <a:r>
              <a:rPr lang="en-US" sz="14400" b="1" dirty="0" err="1">
                <a:solidFill>
                  <a:srgbClr val="000000"/>
                </a:solidFill>
                <a:latin typeface="Arial"/>
                <a:ea typeface="Calibri"/>
                <a:cs typeface="Arial"/>
              </a:rPr>
              <a:t>stratégique</a:t>
            </a:r>
            <a:r>
              <a:rPr lang="en-US" sz="14400" b="1" dirty="0">
                <a:solidFill>
                  <a:srgbClr val="000000"/>
                </a:solidFill>
                <a:latin typeface="Arial"/>
                <a:ea typeface="Calibri"/>
                <a:cs typeface="Arial"/>
              </a:rPr>
              <a:t> </a:t>
            </a:r>
            <a:r>
              <a:rPr lang="en-US" sz="14400" b="1" dirty="0" err="1">
                <a:solidFill>
                  <a:srgbClr val="000000"/>
                </a:solidFill>
                <a:latin typeface="Arial"/>
                <a:ea typeface="Calibri"/>
                <a:cs typeface="Arial"/>
              </a:rPr>
              <a:t>relatif</a:t>
            </a:r>
            <a:r>
              <a:rPr lang="en-US" sz="14400" b="1" dirty="0">
                <a:solidFill>
                  <a:srgbClr val="000000"/>
                </a:solidFill>
                <a:latin typeface="Arial"/>
                <a:ea typeface="Calibri"/>
                <a:cs typeface="Arial"/>
              </a:rPr>
              <a:t> aux installations, y </a:t>
            </a:r>
            <a:r>
              <a:rPr lang="en-US" sz="14400" b="1" dirty="0" err="1">
                <a:solidFill>
                  <a:srgbClr val="000000"/>
                </a:solidFill>
                <a:latin typeface="Arial"/>
                <a:ea typeface="Calibri"/>
                <a:cs typeface="Arial"/>
              </a:rPr>
              <a:t>compris</a:t>
            </a:r>
            <a:r>
              <a:rPr lang="en-US" sz="14400" b="1" dirty="0">
                <a:solidFill>
                  <a:srgbClr val="000000"/>
                </a:solidFill>
                <a:latin typeface="Arial"/>
                <a:ea typeface="Calibri"/>
                <a:cs typeface="Arial"/>
              </a:rPr>
              <a:t> le centre de </a:t>
            </a:r>
            <a:r>
              <a:rPr lang="en-US" sz="14400" b="1" dirty="0" err="1">
                <a:solidFill>
                  <a:srgbClr val="000000"/>
                </a:solidFill>
                <a:latin typeface="Arial"/>
                <a:ea typeface="Calibri"/>
                <a:cs typeface="Arial"/>
              </a:rPr>
              <a:t>développement</a:t>
            </a:r>
            <a:r>
              <a:rPr lang="en-US" sz="14400" b="1" dirty="0">
                <a:solidFill>
                  <a:srgbClr val="000000"/>
                </a:solidFill>
                <a:latin typeface="Arial"/>
                <a:ea typeface="Calibri"/>
                <a:cs typeface="Arial"/>
              </a:rPr>
              <a:t> </a:t>
            </a:r>
            <a:r>
              <a:rPr lang="en-US" sz="14400" b="1" dirty="0" err="1">
                <a:solidFill>
                  <a:srgbClr val="000000"/>
                </a:solidFill>
                <a:latin typeface="Arial"/>
                <a:ea typeface="Calibri"/>
                <a:cs typeface="Arial"/>
              </a:rPr>
              <a:t>professionnel</a:t>
            </a:r>
            <a:endParaRPr lang="en-US" sz="14400" b="1" dirty="0">
              <a:solidFill>
                <a:srgbClr val="000000"/>
              </a:solidFill>
              <a:latin typeface="Arial"/>
              <a:ea typeface="Calibri"/>
              <a:cs typeface="Arial"/>
            </a:endParaRPr>
          </a:p>
          <a:p>
            <a:pPr marL="574419" indent="-574419" algn="l" defTabSz="1795059">
              <a:buClr>
                <a:schemeClr val="tx1"/>
              </a:buClr>
              <a:buBlip>
                <a:blip r:embed="rId5"/>
              </a:buBlip>
            </a:pPr>
            <a:r>
              <a:rPr lang="en-US" sz="14400" b="1" dirty="0" err="1">
                <a:solidFill>
                  <a:schemeClr val="tx1"/>
                </a:solidFill>
                <a:latin typeface="Arial"/>
                <a:ea typeface="Verdana"/>
                <a:cs typeface="Arial"/>
              </a:rPr>
              <a:t>Poursuite</a:t>
            </a:r>
            <a:r>
              <a:rPr lang="en-US" sz="14400" b="1" dirty="0">
                <a:solidFill>
                  <a:schemeClr val="tx1"/>
                </a:solidFill>
                <a:latin typeface="Arial"/>
                <a:ea typeface="Verdana"/>
                <a:cs typeface="Arial"/>
              </a:rPr>
              <a:t> du Plan </a:t>
            </a:r>
            <a:r>
              <a:rPr lang="en-US" sz="14400" b="1" dirty="0" err="1">
                <a:solidFill>
                  <a:schemeClr val="tx1"/>
                </a:solidFill>
                <a:latin typeface="Arial"/>
                <a:ea typeface="Verdana"/>
                <a:cs typeface="Arial"/>
              </a:rPr>
              <a:t>stratégique</a:t>
            </a:r>
            <a:r>
              <a:rPr lang="en-US" sz="14400" b="1" dirty="0">
                <a:solidFill>
                  <a:schemeClr val="tx1"/>
                </a:solidFill>
                <a:latin typeface="Arial"/>
                <a:ea typeface="Verdana"/>
                <a:cs typeface="Arial"/>
              </a:rPr>
              <a:t> des installations, y </a:t>
            </a:r>
            <a:r>
              <a:rPr lang="en-US" sz="14400" b="1" dirty="0" err="1">
                <a:solidFill>
                  <a:schemeClr val="tx1"/>
                </a:solidFill>
                <a:latin typeface="Arial"/>
                <a:ea typeface="Verdana"/>
                <a:cs typeface="Arial"/>
              </a:rPr>
              <a:t>compris</a:t>
            </a:r>
            <a:r>
              <a:rPr lang="en-US" sz="14400" b="1" dirty="0">
                <a:solidFill>
                  <a:schemeClr val="tx1"/>
                </a:solidFill>
                <a:latin typeface="Arial"/>
                <a:ea typeface="Verdana"/>
                <a:cs typeface="Arial"/>
              </a:rPr>
              <a:t> le centre de </a:t>
            </a:r>
            <a:r>
              <a:rPr lang="en-US" sz="14400" b="1" dirty="0" err="1">
                <a:solidFill>
                  <a:schemeClr val="tx1"/>
                </a:solidFill>
                <a:latin typeface="Arial"/>
                <a:ea typeface="Verdana"/>
                <a:cs typeface="Arial"/>
              </a:rPr>
              <a:t>perfectionnement</a:t>
            </a:r>
            <a:r>
              <a:rPr lang="en-US" sz="14400" b="1" dirty="0">
                <a:solidFill>
                  <a:schemeClr val="tx1"/>
                </a:solidFill>
                <a:latin typeface="Arial"/>
                <a:ea typeface="Verdana"/>
                <a:cs typeface="Arial"/>
              </a:rPr>
              <a:t> </a:t>
            </a:r>
            <a:r>
              <a:rPr lang="en-US" sz="14400" b="1" dirty="0" err="1">
                <a:solidFill>
                  <a:schemeClr val="tx1"/>
                </a:solidFill>
                <a:latin typeface="Arial"/>
                <a:ea typeface="Verdana"/>
                <a:cs typeface="Arial"/>
              </a:rPr>
              <a:t>professionnel</a:t>
            </a:r>
            <a:endParaRPr lang="en-US" sz="14400" b="1" dirty="0">
              <a:solidFill>
                <a:schemeClr val="tx1"/>
              </a:solidFill>
              <a:latin typeface="Arial"/>
              <a:ea typeface="Verdana"/>
              <a:cs typeface="Arial"/>
            </a:endParaRPr>
          </a:p>
          <a:p>
            <a:pPr marL="574419" indent="-574419" algn="l" defTabSz="1795059">
              <a:buClr>
                <a:schemeClr val="tx1"/>
              </a:buClr>
              <a:buBlip>
                <a:blip r:embed="rId5"/>
              </a:buBlip>
            </a:pPr>
            <a:r>
              <a:rPr lang="en-US" sz="14400" b="1" dirty="0" err="1">
                <a:solidFill>
                  <a:schemeClr val="tx1"/>
                </a:solidFill>
                <a:latin typeface="Arial"/>
                <a:ea typeface="Verdana"/>
                <a:cs typeface="Arial"/>
              </a:rPr>
              <a:t>Caméras</a:t>
            </a:r>
            <a:r>
              <a:rPr lang="en-US" sz="14400" b="1" dirty="0">
                <a:solidFill>
                  <a:schemeClr val="tx1"/>
                </a:solidFill>
                <a:latin typeface="Arial"/>
                <a:ea typeface="Verdana"/>
                <a:cs typeface="Arial"/>
              </a:rPr>
              <a:t> </a:t>
            </a:r>
            <a:r>
              <a:rPr lang="en-US" sz="14400" b="1" dirty="0" err="1">
                <a:solidFill>
                  <a:schemeClr val="tx1"/>
                </a:solidFill>
                <a:latin typeface="Arial"/>
                <a:ea typeface="Verdana"/>
                <a:cs typeface="Arial"/>
              </a:rPr>
              <a:t>d’intervention</a:t>
            </a:r>
            <a:endParaRPr lang="en-US" sz="14400" b="1" dirty="0">
              <a:solidFill>
                <a:schemeClr val="tx1"/>
              </a:solidFill>
              <a:latin typeface="Arial"/>
              <a:ea typeface="Verdana"/>
              <a:cs typeface="Arial"/>
            </a:endParaRPr>
          </a:p>
          <a:p>
            <a:pPr marL="574419" indent="-574419" algn="l" defTabSz="1795059">
              <a:buFont typeface="Arial"/>
              <a:buChar char="•"/>
            </a:pPr>
            <a:endParaRPr lang="en-US" sz="3900" dirty="0">
              <a:solidFill>
                <a:srgbClr val="000000"/>
              </a:solidFill>
              <a:latin typeface="Calibri"/>
              <a:cs typeface="Calibri"/>
            </a:endParaRPr>
          </a:p>
          <a:p>
            <a:pPr marL="574419" indent="-574419" algn="l" defTabSz="1795059">
              <a:buFont typeface="Arial"/>
              <a:buChar char="•"/>
            </a:pPr>
            <a:endParaRPr lang="en-US" sz="3900" dirty="0">
              <a:solidFill>
                <a:srgbClr val="000000"/>
              </a:solidFill>
              <a:latin typeface="Calibri"/>
              <a:cs typeface="Calibri"/>
            </a:endParaRPr>
          </a:p>
          <a:p>
            <a:pPr marL="574419" indent="-574419" algn="l" defTabSz="1795059">
              <a:buFont typeface="Arial"/>
              <a:buChar char="•"/>
            </a:pPr>
            <a:endParaRPr lang="en-US" sz="3900" dirty="0">
              <a:solidFill>
                <a:srgbClr val="404040"/>
              </a:solidFill>
              <a:latin typeface="Calibri"/>
              <a:cs typeface="Calibri"/>
            </a:endParaRPr>
          </a:p>
        </p:txBody>
      </p:sp>
      <p:sp>
        <p:nvSpPr>
          <p:cNvPr id="6" name="Title 3">
            <a:extLst>
              <a:ext uri="{FF2B5EF4-FFF2-40B4-BE49-F238E27FC236}">
                <a16:creationId xmlns:a16="http://schemas.microsoft.com/office/drawing/2014/main" id="{2B76B2AB-03D4-C667-4096-FB93C1A2BB2C}"/>
              </a:ext>
            </a:extLst>
          </p:cNvPr>
          <p:cNvSpPr>
            <a:spLocks noGrp="1"/>
          </p:cNvSpPr>
          <p:nvPr>
            <p:ph type="title"/>
            <p:custDataLst>
              <p:tags r:id="rId2"/>
            </p:custDataLst>
          </p:nvPr>
        </p:nvSpPr>
        <p:spPr>
          <a:xfrm>
            <a:off x="-392352" y="356382"/>
            <a:ext cx="7863272" cy="992607"/>
          </a:xfrm>
        </p:spPr>
        <p:txBody>
          <a:bodyPr lIns="91422" tIns="45711" rIns="91422" bIns="45711" anchor="t"/>
          <a:lstStyle/>
          <a:p>
            <a:pPr algn="ctr" defTabSz="1795059"/>
            <a:r>
              <a:rPr lang="en-CA" sz="5500" dirty="0">
                <a:latin typeface="Verdana"/>
              </a:rPr>
              <a:t>Points </a:t>
            </a:r>
            <a:r>
              <a:rPr lang="en-CA" sz="5500" dirty="0" err="1">
                <a:latin typeface="Verdana"/>
              </a:rPr>
              <a:t>saillants</a:t>
            </a:r>
            <a:endParaRPr lang="en-CA" sz="5500" dirty="0">
              <a:latin typeface="Verdana"/>
            </a:endParaRPr>
          </a:p>
        </p:txBody>
      </p:sp>
      <p:pic>
        <p:nvPicPr>
          <p:cNvPr id="3" name="Picture 2">
            <a:extLst>
              <a:ext uri="{FF2B5EF4-FFF2-40B4-BE49-F238E27FC236}">
                <a16:creationId xmlns:a16="http://schemas.microsoft.com/office/drawing/2014/main" id="{F9CC87BB-4CB1-C47E-7C18-82A2E136EF4A}"/>
              </a:ext>
            </a:extLst>
          </p:cNvPr>
          <p:cNvPicPr>
            <a:picLocks noChangeAspect="1"/>
          </p:cNvPicPr>
          <p:nvPr>
            <p:custDataLst>
              <p:tags r:id="rId3"/>
            </p:custDataLst>
          </p:nvPr>
        </p:nvPicPr>
        <p:blipFill>
          <a:blip r:embed="rId6" cstate="print"/>
          <a:stretch>
            <a:fillRect/>
          </a:stretch>
        </p:blipFill>
        <p:spPr>
          <a:xfrm>
            <a:off x="12240492" y="3260295"/>
            <a:ext cx="7227300" cy="4595618"/>
          </a:xfrm>
          <a:prstGeom prst="rect">
            <a:avLst/>
          </a:prstGeom>
        </p:spPr>
      </p:pic>
    </p:spTree>
    <p:extLst>
      <p:ext uri="{BB962C8B-B14F-4D97-AF65-F5344CB8AC3E}">
        <p14:creationId xmlns:p14="http://schemas.microsoft.com/office/powerpoint/2010/main" val="2163727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12569807-07FB-52DD-EEB1-CAAD6EAD08ED}"/>
              </a:ext>
            </a:extLst>
          </p:cNvPr>
          <p:cNvSpPr>
            <a:spLocks noGrp="1"/>
          </p:cNvSpPr>
          <p:nvPr>
            <p:ph sz="quarter" idx="10"/>
            <p:custDataLst>
              <p:tags r:id="rId1"/>
            </p:custDataLst>
          </p:nvPr>
        </p:nvSpPr>
        <p:spPr>
          <a:xfrm>
            <a:off x="870744" y="1964893"/>
            <a:ext cx="18364200" cy="1295400"/>
          </a:xfrm>
        </p:spPr>
        <p:txBody>
          <a:bodyPr lIns="91440" tIns="45720" rIns="91440" bIns="45720" anchor="t"/>
          <a:lstStyle/>
          <a:p>
            <a:pPr algn="l"/>
            <a:r>
              <a:rPr lang="en-US" sz="4000" b="1" kern="1200" dirty="0" err="1">
                <a:solidFill>
                  <a:schemeClr val="tx1"/>
                </a:solidFill>
                <a:latin typeface="Arial" panose="020B0604020202020204" pitchFamily="34" charset="0"/>
                <a:ea typeface="Calibri"/>
                <a:cs typeface="Arial" panose="020B0604020202020204" pitchFamily="34" charset="0"/>
              </a:rPr>
              <a:t>Poursuite</a:t>
            </a:r>
            <a:r>
              <a:rPr lang="en-US" sz="4000" b="1" kern="1200" dirty="0">
                <a:solidFill>
                  <a:schemeClr val="tx1"/>
                </a:solidFill>
                <a:latin typeface="Arial" panose="020B0604020202020204" pitchFamily="34" charset="0"/>
                <a:ea typeface="Calibri"/>
                <a:cs typeface="Arial" panose="020B0604020202020204" pitchFamily="34" charset="0"/>
              </a:rPr>
              <a:t> des nouveaux services </a:t>
            </a:r>
            <a:r>
              <a:rPr lang="en-US" sz="4000" b="1" kern="1200" dirty="0" err="1">
                <a:solidFill>
                  <a:schemeClr val="tx1"/>
                </a:solidFill>
                <a:latin typeface="Arial" panose="020B0604020202020204" pitchFamily="34" charset="0"/>
                <a:ea typeface="Calibri"/>
                <a:cs typeface="Arial" panose="020B0604020202020204" pitchFamily="34" charset="0"/>
              </a:rPr>
              <a:t>subventionnés</a:t>
            </a:r>
            <a:r>
              <a:rPr lang="en-US" sz="4000" b="1" kern="1200" dirty="0">
                <a:solidFill>
                  <a:schemeClr val="tx1"/>
                </a:solidFill>
                <a:latin typeface="Arial" panose="020B0604020202020204" pitchFamily="34" charset="0"/>
                <a:ea typeface="Calibri"/>
                <a:cs typeface="Arial" panose="020B0604020202020204" pitchFamily="34" charset="0"/>
              </a:rPr>
              <a:t> par la province et le </a:t>
            </a:r>
            <a:r>
              <a:rPr lang="en-US" sz="4000" b="1" kern="1200" dirty="0" err="1">
                <a:solidFill>
                  <a:schemeClr val="tx1"/>
                </a:solidFill>
                <a:latin typeface="Arial" panose="020B0604020202020204" pitchFamily="34" charset="0"/>
                <a:ea typeface="Calibri"/>
                <a:cs typeface="Arial" panose="020B0604020202020204" pitchFamily="34" charset="0"/>
              </a:rPr>
              <a:t>fédéral</a:t>
            </a:r>
            <a:r>
              <a:rPr lang="en-US" sz="4000" b="1" kern="1200" dirty="0">
                <a:solidFill>
                  <a:schemeClr val="tx1"/>
                </a:solidFill>
                <a:latin typeface="Arial" panose="020B0604020202020204" pitchFamily="34" charset="0"/>
                <a:ea typeface="Calibri"/>
                <a:cs typeface="Arial" panose="020B0604020202020204" pitchFamily="34" charset="0"/>
              </a:rPr>
              <a:t>, </a:t>
            </a:r>
            <a:r>
              <a:rPr lang="en-US" sz="4000" b="1" kern="1200" dirty="0" err="1">
                <a:solidFill>
                  <a:schemeClr val="tx1"/>
                </a:solidFill>
                <a:latin typeface="Arial" panose="020B0604020202020204" pitchFamily="34" charset="0"/>
                <a:ea typeface="Calibri"/>
                <a:cs typeface="Arial" panose="020B0604020202020204" pitchFamily="34" charset="0"/>
              </a:rPr>
              <a:t>notamment</a:t>
            </a:r>
            <a:r>
              <a:rPr lang="en-US" sz="4000" b="1" kern="1200" dirty="0">
                <a:solidFill>
                  <a:schemeClr val="tx1"/>
                </a:solidFill>
                <a:latin typeface="Arial" panose="020B0604020202020204" pitchFamily="34" charset="0"/>
                <a:ea typeface="Calibri"/>
                <a:cs typeface="Arial" panose="020B0604020202020204" pitchFamily="34" charset="0"/>
              </a:rPr>
              <a:t> :</a:t>
            </a:r>
          </a:p>
          <a:p>
            <a:pPr algn="l"/>
            <a:endParaRPr lang="en-US" sz="4000" b="1" kern="1200" dirty="0">
              <a:solidFill>
                <a:schemeClr val="tx1"/>
              </a:solidFill>
              <a:highlight>
                <a:srgbClr val="FFFF00"/>
              </a:highlight>
              <a:latin typeface="Arial" panose="020B0604020202020204" pitchFamily="34" charset="0"/>
              <a:ea typeface="Calibri"/>
              <a:cs typeface="Arial" panose="020B0604020202020204" pitchFamily="34" charset="0"/>
            </a:endParaRPr>
          </a:p>
          <a:p>
            <a:pPr marL="571500" indent="-571500" algn="l">
              <a:buBlip>
                <a:blip r:embed="rId5"/>
              </a:buBlip>
            </a:pPr>
            <a:r>
              <a:rPr lang="en-US" sz="4000" kern="1200" dirty="0">
                <a:solidFill>
                  <a:schemeClr val="tx1"/>
                </a:solidFill>
                <a:highlight>
                  <a:srgbClr val="FFFFFF"/>
                </a:highlight>
                <a:latin typeface="Arial" panose="020B0604020202020204" pitchFamily="34" charset="0"/>
                <a:ea typeface="Calibri"/>
                <a:cs typeface="Arial" panose="020B0604020202020204" pitchFamily="34" charset="0"/>
              </a:rPr>
              <a:t>District </a:t>
            </a:r>
            <a:r>
              <a:rPr lang="en-US" sz="4000" kern="1200" dirty="0" err="1">
                <a:solidFill>
                  <a:schemeClr val="tx1"/>
                </a:solidFill>
                <a:highlight>
                  <a:srgbClr val="FFFFFF"/>
                </a:highlight>
                <a:latin typeface="Arial" panose="020B0604020202020204" pitchFamily="34" charset="0"/>
                <a:ea typeface="Calibri"/>
                <a:cs typeface="Arial" panose="020B0604020202020204" pitchFamily="34" charset="0"/>
              </a:rPr>
              <a:t>parlementaire</a:t>
            </a:r>
            <a:endParaRPr lang="en-US" sz="4000" kern="1200" dirty="0">
              <a:solidFill>
                <a:schemeClr val="tx1"/>
              </a:solidFill>
              <a:highlight>
                <a:srgbClr val="FFFFFF"/>
              </a:highlight>
              <a:latin typeface="Arial" panose="020B0604020202020204" pitchFamily="34" charset="0"/>
              <a:ea typeface="Calibri"/>
              <a:cs typeface="Arial" panose="020B0604020202020204" pitchFamily="34" charset="0"/>
            </a:endParaRPr>
          </a:p>
          <a:p>
            <a:pPr marL="571500" indent="-571500" algn="l">
              <a:buBlip>
                <a:blip r:embed="rId5"/>
              </a:buBlip>
            </a:pPr>
            <a:r>
              <a:rPr lang="fr-FR" sz="4000" dirty="0">
                <a:latin typeface="Arial" pitchFamily="34" charset="0"/>
                <a:cs typeface="Arial" pitchFamily="34" charset="0"/>
              </a:rPr>
              <a:t>Initiative de soutiens alternatifs en santé mentale</a:t>
            </a:r>
            <a:endParaRPr lang="en-US" sz="4000" kern="1200" dirty="0">
              <a:solidFill>
                <a:schemeClr val="tx1"/>
              </a:solidFill>
              <a:highlight>
                <a:srgbClr val="FFFFFF"/>
              </a:highlight>
              <a:latin typeface="Arial" pitchFamily="34" charset="0"/>
              <a:cs typeface="Arial" pitchFamily="34" charset="0"/>
            </a:endParaRPr>
          </a:p>
          <a:p>
            <a:pPr marL="571500" indent="-571500" algn="l">
              <a:buBlip>
                <a:blip r:embed="rId5"/>
              </a:buBlip>
            </a:pPr>
            <a:r>
              <a:rPr lang="fr-FR" sz="4000" dirty="0">
                <a:latin typeface="Arial" pitchFamily="34" charset="0"/>
                <a:cs typeface="Arial" pitchFamily="34" charset="0"/>
              </a:rPr>
              <a:t>Projet de dotation de rechange pour les agents spéciaux</a:t>
            </a:r>
            <a:endParaRPr lang="en-US" sz="4000" kern="1200" dirty="0">
              <a:solidFill>
                <a:schemeClr val="tx1"/>
              </a:solidFill>
              <a:highlight>
                <a:srgbClr val="FFFFFF"/>
              </a:highlight>
              <a:latin typeface="Arial" pitchFamily="34" charset="0"/>
              <a:cs typeface="Arial" pitchFamily="34" charset="0"/>
            </a:endParaRPr>
          </a:p>
          <a:p>
            <a:pPr marL="571500" indent="-571500" algn="l">
              <a:buBlip>
                <a:blip r:embed="rId5"/>
              </a:buBlip>
            </a:pPr>
            <a:r>
              <a:rPr lang="fr-FR" sz="4000" dirty="0">
                <a:latin typeface="Arial" pitchFamily="34" charset="0"/>
                <a:cs typeface="Arial" pitchFamily="34" charset="0"/>
              </a:rPr>
              <a:t>Stratégie d'approche, d'intervention et de mobilisation communautaires</a:t>
            </a:r>
            <a:endParaRPr lang="en-US" sz="4000" kern="1200" dirty="0">
              <a:solidFill>
                <a:schemeClr val="tx1"/>
              </a:solidFill>
              <a:highlight>
                <a:srgbClr val="FFFFFF"/>
              </a:highlight>
              <a:latin typeface="Arial" pitchFamily="34" charset="0"/>
              <a:cs typeface="Arial" pitchFamily="34" charset="0"/>
            </a:endParaRPr>
          </a:p>
          <a:p>
            <a:pPr marL="571500" indent="-571500" algn="l">
              <a:buBlip>
                <a:blip r:embed="rId5"/>
              </a:buBlip>
            </a:pPr>
            <a:r>
              <a:rPr lang="fr-FR" sz="4000" dirty="0">
                <a:latin typeface="Arial" pitchFamily="34" charset="0"/>
                <a:cs typeface="Arial" pitchFamily="34" charset="0"/>
              </a:rPr>
              <a:t>Unité de patrouille à cheval</a:t>
            </a:r>
            <a:endParaRPr lang="en-US" sz="4000" kern="1200" dirty="0">
              <a:solidFill>
                <a:schemeClr val="tx1"/>
              </a:solidFill>
              <a:highlight>
                <a:srgbClr val="FFFFFF"/>
              </a:highlight>
              <a:latin typeface="Arial" pitchFamily="34" charset="0"/>
              <a:cs typeface="Arial" pitchFamily="34" charset="0"/>
            </a:endParaRPr>
          </a:p>
          <a:p>
            <a:pPr marL="571500" indent="-571500" algn="l">
              <a:buBlip>
                <a:blip r:embed="rId5"/>
              </a:buBlip>
            </a:pPr>
            <a:r>
              <a:rPr lang="en-US" sz="4000" kern="1200" dirty="0">
                <a:solidFill>
                  <a:schemeClr val="tx1"/>
                </a:solidFill>
                <a:highlight>
                  <a:srgbClr val="FFFFFF"/>
                </a:highlight>
                <a:latin typeface="Arial" pitchFamily="34" charset="0"/>
                <a:cs typeface="Arial" pitchFamily="34" charset="0"/>
              </a:rPr>
              <a:t>Initiatives au </a:t>
            </a:r>
            <a:r>
              <a:rPr lang="en-US" sz="4000" kern="1200" dirty="0" err="1">
                <a:solidFill>
                  <a:schemeClr val="tx1"/>
                </a:solidFill>
                <a:highlight>
                  <a:srgbClr val="FFFFFF"/>
                </a:highlight>
                <a:latin typeface="Arial" panose="020B0604020202020204" pitchFamily="34" charset="0"/>
                <a:cs typeface="Arial" panose="020B0604020202020204" pitchFamily="34" charset="0"/>
              </a:rPr>
              <a:t>marché</a:t>
            </a:r>
            <a:r>
              <a:rPr lang="en-US" sz="4000" kern="1200" dirty="0">
                <a:solidFill>
                  <a:schemeClr val="tx1"/>
                </a:solidFill>
                <a:highlight>
                  <a:srgbClr val="FFFFFF"/>
                </a:highlight>
                <a:latin typeface="Arial" panose="020B0604020202020204" pitchFamily="34" charset="0"/>
                <a:cs typeface="Arial" panose="020B0604020202020204" pitchFamily="34" charset="0"/>
              </a:rPr>
              <a:t> </a:t>
            </a:r>
            <a:r>
              <a:rPr lang="en-US" sz="4000" kern="1200" dirty="0" err="1">
                <a:solidFill>
                  <a:schemeClr val="tx1"/>
                </a:solidFill>
                <a:highlight>
                  <a:srgbClr val="FFFFFF"/>
                </a:highlight>
                <a:latin typeface="Arial" panose="020B0604020202020204" pitchFamily="34" charset="0"/>
                <a:cs typeface="Arial" panose="020B0604020202020204" pitchFamily="34" charset="0"/>
              </a:rPr>
              <a:t>Byward</a:t>
            </a:r>
            <a:endParaRPr lang="en-US" sz="4000" kern="1200" dirty="0">
              <a:solidFill>
                <a:schemeClr val="tx1"/>
              </a:solidFill>
              <a:highlight>
                <a:srgbClr val="FFFFFF"/>
              </a:highlight>
              <a:latin typeface="Arial" panose="020B0604020202020204" pitchFamily="34" charset="0"/>
              <a:cs typeface="Arial" panose="020B0604020202020204" pitchFamily="34" charset="0"/>
            </a:endParaRPr>
          </a:p>
          <a:p>
            <a:pPr marL="571500" indent="-571500" algn="l">
              <a:buFont typeface="Arial"/>
              <a:buChar char="•"/>
            </a:pPr>
            <a:endParaRPr lang="en-US" sz="4000" b="1" kern="1200" dirty="0">
              <a:solidFill>
                <a:srgbClr val="000000"/>
              </a:solidFill>
              <a:latin typeface="Calibri"/>
              <a:cs typeface="Calibri"/>
            </a:endParaRPr>
          </a:p>
          <a:p>
            <a:pPr marL="571500" indent="-571500">
              <a:buFont typeface="Arial"/>
              <a:buChar char="•"/>
            </a:pPr>
            <a:endParaRPr lang="en-CA" sz="4000" dirty="0">
              <a:solidFill>
                <a:srgbClr val="404040"/>
              </a:solidFill>
              <a:latin typeface="Calibri"/>
              <a:cs typeface="Calibri"/>
            </a:endParaRPr>
          </a:p>
        </p:txBody>
      </p:sp>
      <p:sp>
        <p:nvSpPr>
          <p:cNvPr id="6" name="Title 3">
            <a:extLst>
              <a:ext uri="{FF2B5EF4-FFF2-40B4-BE49-F238E27FC236}">
                <a16:creationId xmlns:a16="http://schemas.microsoft.com/office/drawing/2014/main" id="{2B76B2AB-03D4-C667-4096-FB93C1A2BB2C}"/>
              </a:ext>
            </a:extLst>
          </p:cNvPr>
          <p:cNvSpPr>
            <a:spLocks noGrp="1"/>
          </p:cNvSpPr>
          <p:nvPr>
            <p:ph type="title"/>
            <p:custDataLst>
              <p:tags r:id="rId2"/>
            </p:custDataLst>
          </p:nvPr>
        </p:nvSpPr>
        <p:spPr>
          <a:xfrm>
            <a:off x="320880" y="356381"/>
            <a:ext cx="7863272" cy="992607"/>
          </a:xfrm>
        </p:spPr>
        <p:txBody>
          <a:bodyPr lIns="91440" tIns="45720" rIns="91440" bIns="45720" anchor="t"/>
          <a:lstStyle/>
          <a:p>
            <a:r>
              <a:rPr lang="en-CA" dirty="0">
                <a:latin typeface="Verdana"/>
                <a:ea typeface="Verdana"/>
              </a:rPr>
              <a:t>Points </a:t>
            </a:r>
            <a:r>
              <a:rPr lang="en-CA" dirty="0" err="1">
                <a:latin typeface="Verdana"/>
                <a:ea typeface="Verdana"/>
              </a:rPr>
              <a:t>saillants</a:t>
            </a:r>
            <a:endParaRPr lang="en-US" dirty="0"/>
          </a:p>
        </p:txBody>
      </p:sp>
      <p:pic>
        <p:nvPicPr>
          <p:cNvPr id="3" name="Picture 2">
            <a:extLst>
              <a:ext uri="{FF2B5EF4-FFF2-40B4-BE49-F238E27FC236}">
                <a16:creationId xmlns:a16="http://schemas.microsoft.com/office/drawing/2014/main" id="{A2C86824-C105-92C1-22A8-95F2054ECB59}"/>
              </a:ext>
            </a:extLst>
          </p:cNvPr>
          <p:cNvPicPr>
            <a:picLocks noChangeAspect="1"/>
          </p:cNvPicPr>
          <p:nvPr>
            <p:custDataLst>
              <p:tags r:id="rId3"/>
            </p:custDataLst>
          </p:nvPr>
        </p:nvPicPr>
        <p:blipFill>
          <a:blip r:embed="rId6" cstate="print"/>
          <a:stretch>
            <a:fillRect/>
          </a:stretch>
        </p:blipFill>
        <p:spPr>
          <a:xfrm>
            <a:off x="12507686" y="6328346"/>
            <a:ext cx="6466607" cy="4033627"/>
          </a:xfrm>
          <a:prstGeom prst="rect">
            <a:avLst/>
          </a:prstGeom>
        </p:spPr>
      </p:pic>
    </p:spTree>
    <p:extLst>
      <p:ext uri="{BB962C8B-B14F-4D97-AF65-F5344CB8AC3E}">
        <p14:creationId xmlns:p14="http://schemas.microsoft.com/office/powerpoint/2010/main" val="333182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10E0032-707A-1D31-380F-2FE7BE70A397}"/>
              </a:ext>
            </a:extLst>
          </p:cNvPr>
          <p:cNvSpPr/>
          <p:nvPr>
            <p:custDataLst>
              <p:tags r:id="rId1"/>
            </p:custDataLst>
          </p:nvPr>
        </p:nvSpPr>
        <p:spPr>
          <a:xfrm rot="2700000">
            <a:off x="9080939" y="2983019"/>
            <a:ext cx="2185073" cy="2185071"/>
          </a:xfrm>
          <a:prstGeom prst="roundRect">
            <a:avLst/>
          </a:prstGeom>
          <a:ln w="57150"/>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solidFill>
                <a:schemeClr val="tx1"/>
              </a:solidFill>
            </a:endParaRPr>
          </a:p>
        </p:txBody>
      </p:sp>
      <p:sp>
        <p:nvSpPr>
          <p:cNvPr id="5" name="Content Placeholder 4">
            <a:extLst>
              <a:ext uri="{FF2B5EF4-FFF2-40B4-BE49-F238E27FC236}">
                <a16:creationId xmlns:a16="http://schemas.microsoft.com/office/drawing/2014/main" id="{CB9B0E0B-929A-3094-416E-F7AB4C66FCAA}"/>
              </a:ext>
            </a:extLst>
          </p:cNvPr>
          <p:cNvSpPr>
            <a:spLocks noGrp="1"/>
          </p:cNvSpPr>
          <p:nvPr>
            <p:ph sz="quarter" idx="10"/>
            <p:custDataLst>
              <p:tags r:id="rId2"/>
            </p:custDataLst>
          </p:nvPr>
        </p:nvSpPr>
        <p:spPr>
          <a:xfrm>
            <a:off x="870746" y="6111876"/>
            <a:ext cx="18364200" cy="1413797"/>
          </a:xfrm>
        </p:spPr>
        <p:txBody>
          <a:bodyPr lIns="91422" tIns="45711" rIns="91422" bIns="45711" anchor="t"/>
          <a:lstStyle/>
          <a:p>
            <a:pPr marL="682122" indent="-682122" algn="ctr" defTabSz="1795059">
              <a:buClr>
                <a:srgbClr val="223A66"/>
              </a:buClr>
            </a:pPr>
            <a:r>
              <a:rPr lang="en-US" sz="8000" b="1" dirty="0">
                <a:solidFill>
                  <a:srgbClr val="223A66"/>
                </a:solidFill>
                <a:latin typeface="Verdana"/>
                <a:cs typeface="Arial"/>
              </a:rPr>
              <a:t>Proposition </a:t>
            </a:r>
            <a:r>
              <a:rPr lang="en-US" sz="8000" b="1" dirty="0" err="1">
                <a:solidFill>
                  <a:srgbClr val="223A66"/>
                </a:solidFill>
                <a:latin typeface="Verdana"/>
                <a:cs typeface="Arial"/>
              </a:rPr>
              <a:t>budgétaire</a:t>
            </a:r>
            <a:endParaRPr lang="en-US" sz="8000" b="1" dirty="0">
              <a:solidFill>
                <a:srgbClr val="223A66"/>
              </a:solidFill>
              <a:latin typeface="Verdana"/>
              <a:cs typeface="Arial"/>
            </a:endParaRPr>
          </a:p>
        </p:txBody>
      </p:sp>
      <p:pic>
        <p:nvPicPr>
          <p:cNvPr id="4" name="Graphic 3">
            <a:extLst>
              <a:ext uri="{FF2B5EF4-FFF2-40B4-BE49-F238E27FC236}">
                <a16:creationId xmlns:a16="http://schemas.microsoft.com/office/drawing/2014/main" id="{67AE1329-9898-90B0-CC96-25E2FC832E05}"/>
              </a:ext>
            </a:extLst>
          </p:cNvPr>
          <p:cNvPicPr>
            <a:picLocks noChangeAspect="1"/>
          </p:cNvPicPr>
          <p:nvPr>
            <p:custDataLst>
              <p:tags r:id="rId3"/>
            </p:custDataLst>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89261" y="3310322"/>
            <a:ext cx="1447801" cy="1447800"/>
          </a:xfrm>
          <a:prstGeom prst="rect">
            <a:avLst/>
          </a:prstGeom>
        </p:spPr>
      </p:pic>
    </p:spTree>
    <p:extLst>
      <p:ext uri="{BB962C8B-B14F-4D97-AF65-F5344CB8AC3E}">
        <p14:creationId xmlns:p14="http://schemas.microsoft.com/office/powerpoint/2010/main" val="339183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D5CF275-54D8-1F2B-8DB7-71F2F3677E67}"/>
              </a:ext>
            </a:extLst>
          </p:cNvPr>
          <p:cNvGraphicFramePr>
            <a:graphicFrameLocks noGrp="1"/>
          </p:cNvGraphicFramePr>
          <p:nvPr>
            <p:custDataLst>
              <p:tags r:id="rId1"/>
            </p:custDataLst>
            <p:extLst>
              <p:ext uri="{D42A27DB-BD31-4B8C-83A1-F6EECF244321}">
                <p14:modId xmlns:p14="http://schemas.microsoft.com/office/powerpoint/2010/main" val="3032394866"/>
              </p:ext>
            </p:extLst>
          </p:nvPr>
        </p:nvGraphicFramePr>
        <p:xfrm>
          <a:off x="1785145" y="2822766"/>
          <a:ext cx="16535398" cy="6774466"/>
        </p:xfrm>
        <a:graphic>
          <a:graphicData uri="http://schemas.openxmlformats.org/drawingml/2006/table">
            <a:tbl>
              <a:tblPr>
                <a:effectLst/>
              </a:tblPr>
              <a:tblGrid>
                <a:gridCol w="10570207">
                  <a:extLst>
                    <a:ext uri="{9D8B030D-6E8A-4147-A177-3AD203B41FA5}">
                      <a16:colId xmlns:a16="http://schemas.microsoft.com/office/drawing/2014/main" val="20000"/>
                    </a:ext>
                  </a:extLst>
                </a:gridCol>
                <a:gridCol w="5965191">
                  <a:extLst>
                    <a:ext uri="{9D8B030D-6E8A-4147-A177-3AD203B41FA5}">
                      <a16:colId xmlns:a16="http://schemas.microsoft.com/office/drawing/2014/main" val="20001"/>
                    </a:ext>
                  </a:extLst>
                </a:gridCol>
              </a:tblGrid>
              <a:tr h="996048">
                <a:tc>
                  <a:txBody>
                    <a:bodyPr/>
                    <a:lstStyle/>
                    <a:p>
                      <a:pPr algn="just">
                        <a:spcAft>
                          <a:spcPts val="0"/>
                        </a:spcAft>
                      </a:pPr>
                      <a:endParaRPr lang="en-CA" sz="3400" dirty="0">
                        <a:solidFill>
                          <a:schemeClr val="tx2"/>
                        </a:solidFill>
                        <a:highlight>
                          <a:srgbClr val="FFFF00"/>
                        </a:highlight>
                        <a:latin typeface="Verdana Pro" panose="020B0604030504040204" pitchFamily="34" charset="0"/>
                        <a:ea typeface="Times New Roman"/>
                        <a:cs typeface="Arial"/>
                      </a:endParaRPr>
                    </a:p>
                  </a:txBody>
                  <a:tcPr marL="68239" marR="68239"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4D4"/>
                    </a:solidFill>
                  </a:tcPr>
                </a:tc>
                <a:tc>
                  <a:txBody>
                    <a:bodyPr/>
                    <a:lstStyle/>
                    <a:p>
                      <a:pPr algn="r" defTabSz="914400">
                        <a:spcAft>
                          <a:spcPts val="0"/>
                        </a:spcAft>
                        <a:buNone/>
                      </a:pPr>
                      <a:r>
                        <a:rPr lang="en-CA" sz="3400" b="1" i="0" baseline="0" dirty="0" err="1">
                          <a:solidFill>
                            <a:schemeClr val="bg1"/>
                          </a:solidFill>
                          <a:latin typeface="Verdana Pro" panose="020B0604030504040204" pitchFamily="34" charset="0"/>
                          <a:ea typeface="Times New Roman"/>
                          <a:cs typeface="Arial"/>
                        </a:rPr>
                        <a:t>Avant-projet</a:t>
                      </a:r>
                      <a:r>
                        <a:rPr lang="en-CA" sz="3400" b="1" i="0" baseline="0" dirty="0">
                          <a:solidFill>
                            <a:schemeClr val="bg1"/>
                          </a:solidFill>
                          <a:latin typeface="Verdana Pro" panose="020B0604030504040204" pitchFamily="34" charset="0"/>
                          <a:ea typeface="Times New Roman"/>
                          <a:cs typeface="Arial"/>
                        </a:rPr>
                        <a:t> de budget </a:t>
                      </a:r>
                      <a:r>
                        <a:rPr lang="en-CA" sz="3400" b="1" i="0" dirty="0">
                          <a:solidFill>
                            <a:schemeClr val="bg1"/>
                          </a:solidFill>
                          <a:latin typeface="Verdana Pro" panose="020B0604030504040204" pitchFamily="34" charset="0"/>
                          <a:ea typeface="Times New Roman"/>
                          <a:cs typeface="Arial"/>
                        </a:rPr>
                        <a:t>2026 </a:t>
                      </a:r>
                      <a:endParaRPr lang="en-CA" sz="3400" b="1" i="0" baseline="0" dirty="0">
                        <a:solidFill>
                          <a:schemeClr val="bg1"/>
                        </a:solidFill>
                        <a:latin typeface="Verdana Pro" panose="020B0604030504040204" pitchFamily="34" charset="0"/>
                        <a:ea typeface="Times New Roman"/>
                        <a:cs typeface="Arial"/>
                      </a:endParaRPr>
                    </a:p>
                  </a:txBody>
                  <a:tcPr marL="68239" marR="682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84D4"/>
                    </a:solidFill>
                  </a:tcPr>
                </a:tc>
                <a:extLst>
                  <a:ext uri="{0D108BD9-81ED-4DB2-BD59-A6C34878D82A}">
                    <a16:rowId xmlns:a16="http://schemas.microsoft.com/office/drawing/2014/main" val="10000"/>
                  </a:ext>
                </a:extLst>
              </a:tr>
              <a:tr h="636363">
                <a:tc>
                  <a:txBody>
                    <a:bodyPr/>
                    <a:lstStyle/>
                    <a:p>
                      <a:pPr algn="l" defTabSz="914400">
                        <a:spcAft>
                          <a:spcPts val="0"/>
                        </a:spcAft>
                        <a:buNone/>
                      </a:pPr>
                      <a:r>
                        <a:rPr lang="en-CA" sz="3400" b="0" i="0" dirty="0">
                          <a:solidFill>
                            <a:schemeClr val="tx1"/>
                          </a:solidFill>
                          <a:latin typeface="Verdana Pro" panose="020B0604030504040204" pitchFamily="34" charset="0"/>
                          <a:ea typeface="Times New Roman"/>
                          <a:cs typeface="Arial"/>
                        </a:rPr>
                        <a:t>Augmentation du budget de base</a:t>
                      </a:r>
                    </a:p>
                  </a:txBody>
                  <a:tcPr marL="68239" marR="682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r" defTabSz="914400">
                        <a:lnSpc>
                          <a:spcPct val="100000"/>
                        </a:lnSpc>
                        <a:spcBef>
                          <a:spcPts val="0"/>
                        </a:spcBef>
                        <a:spcAft>
                          <a:spcPts val="0"/>
                        </a:spcAft>
                        <a:buNone/>
                      </a:pPr>
                      <a:r>
                        <a:rPr lang="en-CA" sz="3400" b="0" i="0" dirty="0">
                          <a:solidFill>
                            <a:schemeClr val="tx1"/>
                          </a:solidFill>
                          <a:latin typeface="Verdana Pro" panose="020B0604030504040204" pitchFamily="34" charset="0"/>
                          <a:ea typeface="Times New Roman"/>
                          <a:cs typeface="Arial"/>
                        </a:rPr>
                        <a:t>26,1 M $</a:t>
                      </a:r>
                    </a:p>
                  </a:txBody>
                  <a:tcPr marL="68239" marR="682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715828">
                <a:tc>
                  <a:txBody>
                    <a:bodyPr/>
                    <a:lstStyle/>
                    <a:p>
                      <a:pPr algn="l" defTabSz="914400">
                        <a:spcAft>
                          <a:spcPts val="0"/>
                        </a:spcAft>
                        <a:buNone/>
                      </a:pPr>
                      <a:r>
                        <a:rPr lang="en-CA" sz="3400" b="0" i="0" dirty="0">
                          <a:solidFill>
                            <a:schemeClr val="tx1"/>
                          </a:solidFill>
                          <a:latin typeface="Verdana Pro" panose="020B0604030504040204" pitchFamily="34" charset="0"/>
                          <a:ea typeface="Times New Roman"/>
                          <a:cs typeface="Arial"/>
                        </a:rPr>
                        <a:t>Budget de </a:t>
                      </a:r>
                      <a:r>
                        <a:rPr lang="en-CA" sz="3400" b="0" i="0" dirty="0" err="1">
                          <a:solidFill>
                            <a:schemeClr val="tx1"/>
                          </a:solidFill>
                          <a:latin typeface="Verdana Pro" panose="020B0604030504040204" pitchFamily="34" charset="0"/>
                          <a:ea typeface="Times New Roman"/>
                          <a:cs typeface="Arial"/>
                        </a:rPr>
                        <a:t>fonctionnement</a:t>
                      </a:r>
                      <a:r>
                        <a:rPr lang="en-CA" sz="3400" b="0" i="0" dirty="0">
                          <a:solidFill>
                            <a:schemeClr val="tx1"/>
                          </a:solidFill>
                          <a:latin typeface="Verdana Pro" panose="020B0604030504040204" pitchFamily="34" charset="0"/>
                          <a:ea typeface="Times New Roman"/>
                          <a:cs typeface="Arial"/>
                        </a:rPr>
                        <a:t> net </a:t>
                      </a:r>
                      <a:r>
                        <a:rPr lang="en-CA" sz="3400" b="0" i="0" baseline="0" dirty="0">
                          <a:solidFill>
                            <a:schemeClr val="tx1"/>
                          </a:solidFill>
                          <a:latin typeface="Verdana Pro" panose="020B0604030504040204" pitchFamily="34" charset="0"/>
                          <a:ea typeface="Times New Roman"/>
                          <a:cs typeface="Arial"/>
                        </a:rPr>
                        <a:t> </a:t>
                      </a:r>
                    </a:p>
                  </a:txBody>
                  <a:tcPr marL="68239" marR="682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CBCFF"/>
                    </a:solidFill>
                  </a:tcPr>
                </a:tc>
                <a:tc>
                  <a:txBody>
                    <a:bodyPr/>
                    <a:lstStyle/>
                    <a:p>
                      <a:pPr marL="1828800" marR="0" lvl="4" indent="0" algn="r" defTabSz="914400">
                        <a:lnSpc>
                          <a:spcPct val="100000"/>
                        </a:lnSpc>
                        <a:spcBef>
                          <a:spcPts val="0"/>
                        </a:spcBef>
                        <a:spcAft>
                          <a:spcPts val="0"/>
                        </a:spcAft>
                        <a:buNone/>
                      </a:pPr>
                      <a:r>
                        <a:rPr lang="en-CA" sz="3400" b="0" i="0" dirty="0">
                          <a:solidFill>
                            <a:schemeClr val="tx1"/>
                          </a:solidFill>
                          <a:latin typeface="Verdana Pro" panose="020B0604030504040204" pitchFamily="34" charset="0"/>
                          <a:ea typeface="Times New Roman"/>
                          <a:cs typeface="Arial"/>
                        </a:rPr>
                        <a:t>414,9 M $            </a:t>
                      </a:r>
                    </a:p>
                  </a:txBody>
                  <a:tcPr marL="68239" marR="682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CBCFF"/>
                    </a:solidFill>
                  </a:tcPr>
                </a:tc>
                <a:extLst>
                  <a:ext uri="{0D108BD9-81ED-4DB2-BD59-A6C34878D82A}">
                    <a16:rowId xmlns:a16="http://schemas.microsoft.com/office/drawing/2014/main" val="10003"/>
                  </a:ext>
                </a:extLst>
              </a:tr>
              <a:tr h="654927">
                <a:tc>
                  <a:txBody>
                    <a:bodyPr/>
                    <a:lstStyle/>
                    <a:p>
                      <a:pPr algn="l" defTabSz="914400">
                        <a:spcAft>
                          <a:spcPts val="0"/>
                        </a:spcAft>
                        <a:buNone/>
                      </a:pPr>
                      <a:r>
                        <a:rPr lang="en-CA" sz="3400" b="0" i="0" dirty="0" err="1">
                          <a:solidFill>
                            <a:schemeClr val="tx1"/>
                          </a:solidFill>
                          <a:latin typeface="Verdana Pro" panose="020B0604030504040204" pitchFamily="34" charset="0"/>
                          <a:ea typeface="Times New Roman"/>
                          <a:cs typeface="Arial"/>
                        </a:rPr>
                        <a:t>Hausse</a:t>
                      </a:r>
                      <a:r>
                        <a:rPr lang="en-CA" sz="3400" b="0" i="0" dirty="0">
                          <a:solidFill>
                            <a:schemeClr val="tx1"/>
                          </a:solidFill>
                          <a:latin typeface="Verdana Pro" panose="020B0604030504040204" pitchFamily="34" charset="0"/>
                          <a:ea typeface="Times New Roman"/>
                          <a:cs typeface="Arial"/>
                        </a:rPr>
                        <a:t> de la quote-part</a:t>
                      </a:r>
                      <a:r>
                        <a:rPr lang="en-CA" sz="3400" b="0" i="0" baseline="0" dirty="0">
                          <a:solidFill>
                            <a:schemeClr val="tx1"/>
                          </a:solidFill>
                          <a:latin typeface="Verdana Pro" panose="020B0604030504040204" pitchFamily="34" charset="0"/>
                          <a:ea typeface="Times New Roman"/>
                          <a:cs typeface="Arial"/>
                        </a:rPr>
                        <a:t> à 1,6 %</a:t>
                      </a:r>
                    </a:p>
                  </a:txBody>
                  <a:tcPr marL="68239" marR="682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28800" marR="0" lvl="4" indent="0" algn="r" defTabSz="914400">
                        <a:lnSpc>
                          <a:spcPct val="100000"/>
                        </a:lnSpc>
                        <a:spcBef>
                          <a:spcPts val="0"/>
                        </a:spcBef>
                        <a:spcAft>
                          <a:spcPts val="0"/>
                        </a:spcAft>
                        <a:buNone/>
                      </a:pPr>
                      <a:r>
                        <a:rPr lang="en-CA" sz="3400" b="0" i="0" dirty="0">
                          <a:solidFill>
                            <a:schemeClr val="tx1"/>
                          </a:solidFill>
                          <a:latin typeface="Verdana Pro" panose="020B0604030504040204" pitchFamily="34" charset="0"/>
                          <a:ea typeface="Times New Roman"/>
                          <a:cs typeface="Arial"/>
                        </a:rPr>
                        <a:t>  5,7 M$</a:t>
                      </a:r>
                    </a:p>
                  </a:txBody>
                  <a:tcPr marL="68239" marR="682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607006">
                <a:tc>
                  <a:txBody>
                    <a:bodyPr/>
                    <a:lstStyle/>
                    <a:p>
                      <a:pPr algn="l" defTabSz="914400">
                        <a:spcAft>
                          <a:spcPts val="0"/>
                        </a:spcAft>
                        <a:buNone/>
                      </a:pPr>
                      <a:r>
                        <a:rPr lang="en-CA" sz="3400" b="0" i="0" baseline="0">
                          <a:solidFill>
                            <a:schemeClr val="tx1"/>
                          </a:solidFill>
                          <a:latin typeface="Verdana Pro" panose="020B0604030504040204" pitchFamily="34" charset="0"/>
                          <a:ea typeface="Times New Roman"/>
                          <a:cs typeface="Arial"/>
                        </a:rPr>
                        <a:t>Paiements versés en remplacement d'impôts</a:t>
                      </a:r>
                    </a:p>
                  </a:txBody>
                  <a:tcPr marL="68239" marR="68239" marT="0" marB="0" anchor="ctr">
                    <a:lnL w="12700">
                      <a:solidFill>
                        <a:schemeClr val="tx1"/>
                      </a:solidFill>
                    </a:lnL>
                    <a:lnR w="0">
                      <a:noFill/>
                    </a:lnR>
                    <a:lnT w="0">
                      <a:noFill/>
                    </a:lnT>
                    <a:lnB w="0">
                      <a:noFill/>
                    </a:lnB>
                    <a:noFill/>
                  </a:tcPr>
                </a:tc>
                <a:tc>
                  <a:txBody>
                    <a:bodyPr/>
                    <a:lstStyle/>
                    <a:p>
                      <a:pPr marL="1828800" lvl="4" indent="0" algn="r" defTabSz="914400">
                        <a:lnSpc>
                          <a:spcPct val="100000"/>
                        </a:lnSpc>
                        <a:spcBef>
                          <a:spcPts val="0"/>
                        </a:spcBef>
                        <a:spcAft>
                          <a:spcPts val="0"/>
                        </a:spcAft>
                        <a:buNone/>
                      </a:pPr>
                      <a:r>
                        <a:rPr lang="en-CA" sz="3400" b="0" i="0" dirty="0">
                          <a:solidFill>
                            <a:schemeClr val="tx1"/>
                          </a:solidFill>
                          <a:latin typeface="Verdana Pro" panose="020B0604030504040204" pitchFamily="34" charset="0"/>
                          <a:ea typeface="Times New Roman"/>
                          <a:cs typeface="Arial"/>
                        </a:rPr>
                        <a:t>2,1 M $</a:t>
                      </a:r>
                    </a:p>
                  </a:txBody>
                  <a:tcPr marL="68239" marR="68239" marT="0" marB="0" anchor="ctr">
                    <a:lnL w="0">
                      <a:noFill/>
                    </a:lnL>
                    <a:lnR w="12700">
                      <a:solidFill>
                        <a:schemeClr val="tx1"/>
                      </a:solidFill>
                    </a:lnR>
                    <a:lnT w="0">
                      <a:noFill/>
                    </a:lnT>
                    <a:lnB w="0">
                      <a:noFill/>
                    </a:lnB>
                    <a:noFill/>
                  </a:tcPr>
                </a:tc>
                <a:extLst>
                  <a:ext uri="{0D108BD9-81ED-4DB2-BD59-A6C34878D82A}">
                    <a16:rowId xmlns:a16="http://schemas.microsoft.com/office/drawing/2014/main" val="3776396649"/>
                  </a:ext>
                </a:extLst>
              </a:tr>
              <a:tr h="766743">
                <a:tc>
                  <a:txBody>
                    <a:bodyPr/>
                    <a:lstStyle/>
                    <a:p>
                      <a:pPr marL="0" marR="0" indent="0" algn="l" defTabSz="914400">
                        <a:lnSpc>
                          <a:spcPct val="100000"/>
                        </a:lnSpc>
                        <a:spcBef>
                          <a:spcPts val="0"/>
                        </a:spcBef>
                        <a:spcAft>
                          <a:spcPts val="0"/>
                        </a:spcAft>
                        <a:buNone/>
                      </a:pPr>
                      <a:r>
                        <a:rPr lang="en-CA" sz="3400" b="0" i="0" dirty="0" err="1">
                          <a:solidFill>
                            <a:schemeClr val="tx1"/>
                          </a:solidFill>
                          <a:latin typeface="Verdana Pro" panose="020B0604030504040204" pitchFamily="34" charset="0"/>
                          <a:ea typeface="Times New Roman"/>
                          <a:cs typeface="Arial"/>
                        </a:rPr>
                        <a:t>Majoration</a:t>
                      </a:r>
                      <a:r>
                        <a:rPr lang="en-CA" sz="3400" b="0" i="0" dirty="0">
                          <a:solidFill>
                            <a:schemeClr val="tx1"/>
                          </a:solidFill>
                          <a:latin typeface="Verdana Pro" panose="020B0604030504040204" pitchFamily="34" charset="0"/>
                          <a:ea typeface="Times New Roman"/>
                          <a:cs typeface="Arial"/>
                        </a:rPr>
                        <a:t> du </a:t>
                      </a:r>
                      <a:r>
                        <a:rPr lang="en-CA" sz="3400" b="0" i="0" dirty="0" err="1">
                          <a:solidFill>
                            <a:schemeClr val="tx1"/>
                          </a:solidFill>
                          <a:latin typeface="Verdana Pro" panose="020B0604030504040204" pitchFamily="34" charset="0"/>
                          <a:ea typeface="Times New Roman"/>
                          <a:cs typeface="Arial"/>
                        </a:rPr>
                        <a:t>prélèvement</a:t>
                      </a:r>
                      <a:r>
                        <a:rPr lang="en-CA" sz="3400" b="0" i="0" dirty="0">
                          <a:solidFill>
                            <a:schemeClr val="tx1"/>
                          </a:solidFill>
                          <a:latin typeface="Verdana Pro" panose="020B0604030504040204" pitchFamily="34" charset="0"/>
                          <a:ea typeface="Times New Roman"/>
                          <a:cs typeface="Arial"/>
                        </a:rPr>
                        <a:t> fiscal pour les services policiers – 5 %</a:t>
                      </a:r>
                    </a:p>
                  </a:txBody>
                  <a:tcPr marL="68239" marR="682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a:lnSpc>
                          <a:spcPct val="100000"/>
                        </a:lnSpc>
                        <a:spcBef>
                          <a:spcPts val="0"/>
                        </a:spcBef>
                        <a:spcAft>
                          <a:spcPts val="0"/>
                        </a:spcAft>
                        <a:buNone/>
                      </a:pPr>
                      <a:r>
                        <a:rPr lang="en-CA" sz="3400" b="0" i="0" dirty="0">
                          <a:solidFill>
                            <a:schemeClr val="tx1"/>
                          </a:solidFill>
                          <a:latin typeface="Verdana Pro" panose="020B0604030504040204" pitchFamily="34" charset="0"/>
                          <a:ea typeface="Times New Roman"/>
                          <a:cs typeface="Arial"/>
                        </a:rPr>
                        <a:t>          </a:t>
                      </a:r>
                      <a:r>
                        <a:rPr lang="en-CA" sz="3400" b="0" i="0" baseline="0" dirty="0">
                          <a:solidFill>
                            <a:schemeClr val="tx1"/>
                          </a:solidFill>
                          <a:latin typeface="Verdana Pro" panose="020B0604030504040204" pitchFamily="34" charset="0"/>
                          <a:ea typeface="Times New Roman"/>
                          <a:cs typeface="Arial"/>
                        </a:rPr>
                        <a:t>                </a:t>
                      </a:r>
                      <a:r>
                        <a:rPr lang="en-CA" sz="3400" b="0" i="0" dirty="0">
                          <a:solidFill>
                            <a:schemeClr val="tx1"/>
                          </a:solidFill>
                          <a:latin typeface="Verdana Pro" panose="020B0604030504040204" pitchFamily="34" charset="0"/>
                          <a:ea typeface="Times New Roman"/>
                          <a:cs typeface="Arial"/>
                        </a:rPr>
                        <a:t>18,3 M$</a:t>
                      </a:r>
                    </a:p>
                  </a:txBody>
                  <a:tcPr marL="68239" marR="682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743841">
                <a:tc>
                  <a:txBody>
                    <a:bodyPr/>
                    <a:lstStyle/>
                    <a:p>
                      <a:pPr marL="0" marR="0" indent="0" algn="l" defTabSz="914400">
                        <a:lnSpc>
                          <a:spcPct val="100000"/>
                        </a:lnSpc>
                        <a:spcBef>
                          <a:spcPts val="0"/>
                        </a:spcBef>
                        <a:spcAft>
                          <a:spcPts val="0"/>
                        </a:spcAft>
                        <a:buNone/>
                      </a:pPr>
                      <a:r>
                        <a:rPr lang="en-US" sz="3400" b="0" i="0" dirty="0">
                          <a:solidFill>
                            <a:schemeClr val="tx1"/>
                          </a:solidFill>
                          <a:latin typeface="Verdana Pro" panose="020B0604030504040204" pitchFamily="34" charset="0"/>
                          <a:ea typeface="+mn-ea"/>
                          <a:cs typeface="Arial"/>
                        </a:rPr>
                        <a:t>Augmentation estimative de la facture </a:t>
                      </a:r>
                      <a:r>
                        <a:rPr lang="en-US" sz="3400" b="0" i="0" dirty="0" err="1">
                          <a:solidFill>
                            <a:schemeClr val="tx1"/>
                          </a:solidFill>
                          <a:latin typeface="Verdana Pro" panose="020B0604030504040204" pitchFamily="34" charset="0"/>
                          <a:ea typeface="+mn-ea"/>
                          <a:cs typeface="Arial"/>
                        </a:rPr>
                        <a:t>fiscale</a:t>
                      </a:r>
                      <a:r>
                        <a:rPr lang="en-US" sz="3400" b="0" i="0" dirty="0">
                          <a:solidFill>
                            <a:schemeClr val="tx1"/>
                          </a:solidFill>
                          <a:latin typeface="Verdana Pro" panose="020B0604030504040204" pitchFamily="34" charset="0"/>
                          <a:ea typeface="+mn-ea"/>
                          <a:cs typeface="Arial"/>
                        </a:rPr>
                        <a:t> </a:t>
                      </a:r>
                      <a:r>
                        <a:rPr lang="en-US" sz="3400" b="0" i="0" baseline="0" dirty="0">
                          <a:solidFill>
                            <a:schemeClr val="tx1"/>
                          </a:solidFill>
                          <a:latin typeface="Verdana Pro" panose="020B0604030504040204" pitchFamily="34" charset="0"/>
                          <a:ea typeface="+mn-ea"/>
                          <a:cs typeface="Arial"/>
                        </a:rPr>
                        <a:t> du ménage </a:t>
                      </a:r>
                      <a:r>
                        <a:rPr lang="en-US" sz="3400" b="0" i="0" baseline="0" dirty="0" err="1">
                          <a:solidFill>
                            <a:schemeClr val="tx1"/>
                          </a:solidFill>
                          <a:latin typeface="Verdana Pro" panose="020B0604030504040204" pitchFamily="34" charset="0"/>
                          <a:ea typeface="+mn-ea"/>
                          <a:cs typeface="Arial"/>
                        </a:rPr>
                        <a:t>urbain</a:t>
                      </a:r>
                      <a:r>
                        <a:rPr lang="en-US" sz="3400" b="0" i="0" baseline="0" dirty="0">
                          <a:solidFill>
                            <a:schemeClr val="tx1"/>
                          </a:solidFill>
                          <a:latin typeface="Verdana Pro" panose="020B0604030504040204" pitchFamily="34" charset="0"/>
                          <a:ea typeface="+mn-ea"/>
                          <a:cs typeface="Arial"/>
                        </a:rPr>
                        <a:t> </a:t>
                      </a:r>
                      <a:r>
                        <a:rPr lang="en-US" sz="3400" b="0" i="0" baseline="0" dirty="0" err="1">
                          <a:solidFill>
                            <a:schemeClr val="tx1"/>
                          </a:solidFill>
                          <a:latin typeface="Verdana Pro" panose="020B0604030504040204" pitchFamily="34" charset="0"/>
                          <a:ea typeface="+mn-ea"/>
                          <a:cs typeface="Arial"/>
                        </a:rPr>
                        <a:t>moyen</a:t>
                      </a:r>
                      <a:endParaRPr lang="en-US" sz="3400" b="0" i="0" baseline="0" dirty="0">
                        <a:solidFill>
                          <a:schemeClr val="tx1"/>
                        </a:solidFill>
                        <a:latin typeface="Verdana Pro" panose="020B0604030504040204" pitchFamily="34" charset="0"/>
                        <a:ea typeface="+mn-ea"/>
                        <a:cs typeface="Arial"/>
                      </a:endParaRPr>
                    </a:p>
                  </a:txBody>
                  <a:tcPr marL="68239" marR="682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CBCFF"/>
                    </a:solidFill>
                  </a:tcPr>
                </a:tc>
                <a:tc>
                  <a:txBody>
                    <a:bodyPr/>
                    <a:lstStyle/>
                    <a:p>
                      <a:pPr marL="2286000" lvl="5" algn="r" defTabSz="914400">
                        <a:spcAft>
                          <a:spcPts val="0"/>
                        </a:spcAft>
                        <a:buNone/>
                      </a:pPr>
                      <a:r>
                        <a:rPr lang="en-CA" sz="3400" b="0" i="0" dirty="0">
                          <a:solidFill>
                            <a:schemeClr val="tx1"/>
                          </a:solidFill>
                          <a:latin typeface="Verdana Pro" panose="020B0604030504040204" pitchFamily="34" charset="0"/>
                          <a:ea typeface="Times New Roman"/>
                          <a:cs typeface="Arial"/>
                        </a:rPr>
                        <a:t>36 $</a:t>
                      </a:r>
                    </a:p>
                  </a:txBody>
                  <a:tcPr marL="68239" marR="682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CBCFF"/>
                    </a:solidFill>
                  </a:tcPr>
                </a:tc>
                <a:extLst>
                  <a:ext uri="{0D108BD9-81ED-4DB2-BD59-A6C34878D82A}">
                    <a16:rowId xmlns:a16="http://schemas.microsoft.com/office/drawing/2014/main" val="10008"/>
                  </a:ext>
                </a:extLst>
              </a:tr>
              <a:tr h="1051382">
                <a:tc>
                  <a:txBody>
                    <a:bodyPr/>
                    <a:lstStyle/>
                    <a:p>
                      <a:pPr marL="0" marR="0" indent="0" algn="l" defTabSz="914400">
                        <a:lnSpc>
                          <a:spcPct val="100000"/>
                        </a:lnSpc>
                        <a:spcBef>
                          <a:spcPts val="0"/>
                        </a:spcBef>
                        <a:spcAft>
                          <a:spcPts val="0"/>
                        </a:spcAft>
                        <a:buNone/>
                      </a:pPr>
                      <a:r>
                        <a:rPr lang="en-CA" sz="3400" b="0" i="0">
                          <a:solidFill>
                            <a:schemeClr val="tx1"/>
                          </a:solidFill>
                          <a:latin typeface="Verdana Pro" panose="020B0604030504040204" pitchFamily="34" charset="0"/>
                          <a:ea typeface="Times New Roman"/>
                          <a:cs typeface="Arial"/>
                        </a:rPr>
                        <a:t>Coûts estimatifs du maintien de l'ordre pour </a:t>
                      </a:r>
                      <a:r>
                        <a:rPr lang="en-CA" sz="3400" b="0" i="0" baseline="0">
                          <a:solidFill>
                            <a:schemeClr val="tx1"/>
                          </a:solidFill>
                          <a:latin typeface="Verdana Pro" panose="020B0604030504040204" pitchFamily="34" charset="0"/>
                          <a:ea typeface="Times New Roman"/>
                          <a:cs typeface="Arial"/>
                        </a:rPr>
                        <a:t> </a:t>
                      </a:r>
                      <a:r>
                        <a:rPr lang="en-CA" sz="3400" b="0" i="0">
                          <a:solidFill>
                            <a:schemeClr val="tx1"/>
                          </a:solidFill>
                          <a:latin typeface="Verdana Pro" panose="020B0604030504040204" pitchFamily="34" charset="0"/>
                          <a:ea typeface="Times New Roman"/>
                          <a:cs typeface="Arial"/>
                        </a:rPr>
                        <a:t>2026 pour un ménage urbain moyen</a:t>
                      </a:r>
                    </a:p>
                  </a:txBody>
                  <a:tcPr marL="68239" marR="682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0" lvl="5" algn="r" defTabSz="914400">
                        <a:spcAft>
                          <a:spcPts val="0"/>
                        </a:spcAft>
                        <a:buNone/>
                      </a:pPr>
                      <a:r>
                        <a:rPr lang="en-CA" sz="3400" b="0" i="0" dirty="0">
                          <a:solidFill>
                            <a:schemeClr val="tx1"/>
                          </a:solidFill>
                          <a:latin typeface="Verdana Pro" panose="020B0604030504040204" pitchFamily="34" charset="0"/>
                          <a:ea typeface="Times New Roman"/>
                          <a:cs typeface="Arial"/>
                        </a:rPr>
                        <a:t>753 $</a:t>
                      </a:r>
                    </a:p>
                  </a:txBody>
                  <a:tcPr marL="68239" marR="682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2" name="Title 3">
            <a:extLst>
              <a:ext uri="{FF2B5EF4-FFF2-40B4-BE49-F238E27FC236}">
                <a16:creationId xmlns:a16="http://schemas.microsoft.com/office/drawing/2014/main" id="{64C6E661-B573-CFD1-4155-E1B094002B8B}"/>
              </a:ext>
            </a:extLst>
          </p:cNvPr>
          <p:cNvSpPr>
            <a:spLocks noGrp="1"/>
          </p:cNvSpPr>
          <p:nvPr>
            <p:ph type="title"/>
            <p:custDataLst>
              <p:tags r:id="rId2"/>
            </p:custDataLst>
          </p:nvPr>
        </p:nvSpPr>
        <p:spPr>
          <a:xfrm>
            <a:off x="320879" y="356382"/>
            <a:ext cx="8512877" cy="992607"/>
          </a:xfrm>
        </p:spPr>
        <p:txBody>
          <a:bodyPr lIns="91422" tIns="45711" rIns="91422" bIns="45711" anchor="t">
            <a:noAutofit/>
          </a:bodyPr>
          <a:lstStyle/>
          <a:p>
            <a:pPr algn="l" defTabSz="1795059"/>
            <a:r>
              <a:rPr lang="en-CA" dirty="0">
                <a:latin typeface="Verdana"/>
              </a:rPr>
              <a:t>Proposition </a:t>
            </a:r>
            <a:br>
              <a:rPr lang="en-CA" dirty="0">
                <a:latin typeface="Verdana"/>
              </a:rPr>
            </a:br>
            <a:r>
              <a:rPr lang="en-CA" dirty="0" err="1">
                <a:latin typeface="Verdana"/>
              </a:rPr>
              <a:t>budgétaire</a:t>
            </a:r>
            <a:endParaRPr lang="en-CA" dirty="0">
              <a:latin typeface="Verdana"/>
            </a:endParaRPr>
          </a:p>
        </p:txBody>
      </p:sp>
    </p:spTree>
    <p:extLst>
      <p:ext uri="{BB962C8B-B14F-4D97-AF65-F5344CB8AC3E}">
        <p14:creationId xmlns:p14="http://schemas.microsoft.com/office/powerpoint/2010/main" val="1388070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D1882E8-6DE6-9C27-8CFC-47E9D439DFE6}"/>
              </a:ext>
            </a:extLst>
          </p:cNvPr>
          <p:cNvGraphicFramePr>
            <a:graphicFrameLocks noGrp="1"/>
          </p:cNvGraphicFramePr>
          <p:nvPr>
            <p:custDataLst>
              <p:tags r:id="rId1"/>
            </p:custDataLst>
            <p:extLst>
              <p:ext uri="{D42A27DB-BD31-4B8C-83A1-F6EECF244321}">
                <p14:modId xmlns:p14="http://schemas.microsoft.com/office/powerpoint/2010/main" val="2036073511"/>
              </p:ext>
            </p:extLst>
          </p:nvPr>
        </p:nvGraphicFramePr>
        <p:xfrm>
          <a:off x="2297317" y="2317506"/>
          <a:ext cx="15511053" cy="8168138"/>
        </p:xfrm>
        <a:graphic>
          <a:graphicData uri="http://schemas.openxmlformats.org/drawingml/2006/table">
            <a:tbl>
              <a:tblPr/>
              <a:tblGrid>
                <a:gridCol w="12880666">
                  <a:extLst>
                    <a:ext uri="{9D8B030D-6E8A-4147-A177-3AD203B41FA5}">
                      <a16:colId xmlns:a16="http://schemas.microsoft.com/office/drawing/2014/main" val="20000"/>
                    </a:ext>
                  </a:extLst>
                </a:gridCol>
                <a:gridCol w="680001">
                  <a:extLst>
                    <a:ext uri="{9D8B030D-6E8A-4147-A177-3AD203B41FA5}">
                      <a16:colId xmlns:a16="http://schemas.microsoft.com/office/drawing/2014/main" val="20001"/>
                    </a:ext>
                  </a:extLst>
                </a:gridCol>
                <a:gridCol w="1950386">
                  <a:extLst>
                    <a:ext uri="{9D8B030D-6E8A-4147-A177-3AD203B41FA5}">
                      <a16:colId xmlns:a16="http://schemas.microsoft.com/office/drawing/2014/main" val="20002"/>
                    </a:ext>
                  </a:extLst>
                </a:gridCol>
              </a:tblGrid>
              <a:tr h="4272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a:spcBef>
                          <a:spcPts val="0"/>
                        </a:spcBef>
                        <a:spcAft>
                          <a:spcPts val="0"/>
                        </a:spcAft>
                        <a:buNone/>
                      </a:pPr>
                      <a:r>
                        <a:rPr lang="en-CA" sz="2800" b="1" i="0" dirty="0">
                          <a:solidFill>
                            <a:schemeClr val="bg1"/>
                          </a:solidFill>
                          <a:latin typeface="Calibri"/>
                          <a:ea typeface="Times New Roman"/>
                          <a:cs typeface="Arial"/>
                        </a:rPr>
                        <a:t>Modifications </a:t>
                      </a:r>
                      <a:r>
                        <a:rPr lang="en-CA" sz="2800" b="1" i="0" baseline="0" dirty="0">
                          <a:solidFill>
                            <a:schemeClr val="bg1"/>
                          </a:solidFill>
                          <a:latin typeface="Calibri"/>
                          <a:ea typeface="Times New Roman"/>
                          <a:cs typeface="Arial"/>
                        </a:rPr>
                        <a:t>au budget</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1B2C59"/>
                      </a:solidFill>
                      <a:prstDash val="solid"/>
                      <a:round/>
                      <a:headEnd type="none" w="med" len="med"/>
                      <a:tailEnd type="none" w="med" len="med"/>
                    </a:lnB>
                    <a:lnTlToBr w="12700" cmpd="sng">
                      <a:noFill/>
                      <a:prstDash val="solid"/>
                    </a:lnTlToBr>
                    <a:lnBlToTr w="12700" cmpd="sng">
                      <a:noFill/>
                      <a:prstDash val="solid"/>
                    </a:lnBlToTr>
                    <a:solidFill>
                      <a:srgbClr val="0084D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457200" rtl="0" eaLnBrk="1" latinLnBrk="0" hangingPunct="1">
                        <a:spcBef>
                          <a:spcPts val="0"/>
                        </a:spcBef>
                        <a:spcAft>
                          <a:spcPts val="0"/>
                        </a:spcAft>
                      </a:pPr>
                      <a:endParaRPr lang="en-US" sz="2800" b="1" kern="1200">
                        <a:solidFill>
                          <a:schemeClr val="tx2"/>
                        </a:solidFill>
                        <a:latin typeface="+mj-lt"/>
                        <a:ea typeface="Times New Roman"/>
                        <a:cs typeface="Arial"/>
                      </a:endParaRPr>
                    </a:p>
                  </a:txBody>
                  <a:tcPr marL="68580" marR="68580" marT="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B2C59"/>
                      </a:solidFill>
                      <a:prstDash val="solid"/>
                      <a:round/>
                      <a:headEnd type="none" w="med" len="med"/>
                      <a:tailEnd type="none" w="med" len="med"/>
                    </a:lnB>
                    <a:lnTlToBr w="12700" cmpd="sng">
                      <a:noFill/>
                      <a:prstDash val="solid"/>
                    </a:lnTlToBr>
                    <a:lnBlToTr w="12700" cmpd="sng">
                      <a:noFill/>
                      <a:prstDash val="solid"/>
                    </a:lnBlToTr>
                    <a:solidFill>
                      <a:srgbClr val="0084D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defTabSz="457200">
                        <a:spcBef>
                          <a:spcPts val="0"/>
                        </a:spcBef>
                        <a:spcAft>
                          <a:spcPts val="0"/>
                        </a:spcAft>
                        <a:buNone/>
                      </a:pPr>
                      <a:r>
                        <a:rPr lang="en-CA" sz="2800" b="1" i="0">
                          <a:solidFill>
                            <a:schemeClr val="bg1"/>
                          </a:solidFill>
                          <a:latin typeface="Calibri"/>
                          <a:ea typeface="Times New Roman"/>
                          <a:cs typeface="Arial"/>
                        </a:rPr>
                        <a:t>(M $)</a:t>
                      </a: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B2C59"/>
                      </a:solidFill>
                      <a:prstDash val="solid"/>
                      <a:round/>
                      <a:headEnd type="none" w="med" len="med"/>
                      <a:tailEnd type="none" w="med" len="med"/>
                    </a:lnB>
                    <a:lnTlToBr w="12700" cmpd="sng">
                      <a:noFill/>
                      <a:prstDash val="solid"/>
                    </a:lnTlToBr>
                    <a:lnBlToTr w="12700" cmpd="sng">
                      <a:noFill/>
                      <a:prstDash val="solid"/>
                    </a:lnBlToTr>
                    <a:solidFill>
                      <a:srgbClr val="0084D4"/>
                    </a:solidFill>
                  </a:tcPr>
                </a:tc>
                <a:extLst>
                  <a:ext uri="{0D108BD9-81ED-4DB2-BD59-A6C34878D82A}">
                    <a16:rowId xmlns:a16="http://schemas.microsoft.com/office/drawing/2014/main" val="10000"/>
                  </a:ext>
                </a:extLst>
              </a:tr>
              <a:tr h="12817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a:lnSpc>
                          <a:spcPct val="100000"/>
                        </a:lnSpc>
                        <a:spcBef>
                          <a:spcPts val="0"/>
                        </a:spcBef>
                        <a:spcAft>
                          <a:spcPts val="0"/>
                        </a:spcAft>
                        <a:buNone/>
                      </a:pPr>
                      <a:r>
                        <a:rPr lang="en-CA" sz="2800" b="0" i="0">
                          <a:solidFill>
                            <a:schemeClr val="tx1"/>
                          </a:solidFill>
                          <a:latin typeface="Calibri"/>
                          <a:ea typeface="+mn-ea"/>
                          <a:cs typeface="Arial"/>
                        </a:rPr>
                        <a:t>Maintien des services  </a:t>
                      </a:r>
                      <a:r>
                        <a:rPr lang="en-CA" sz="2800" b="0" i="0" baseline="0">
                          <a:solidFill>
                            <a:schemeClr val="tx1"/>
                          </a:solidFill>
                          <a:latin typeface="Calibri"/>
                          <a:ea typeface="+mn-ea"/>
                          <a:cs typeface="Arial"/>
                        </a:rPr>
                        <a:t> </a:t>
                      </a:r>
                    </a:p>
                    <a:p>
                      <a:pPr marL="630936" marR="0" lvl="1" indent="-173736" algn="l" defTabSz="914400">
                        <a:lnSpc>
                          <a:spcPct val="100000"/>
                        </a:lnSpc>
                        <a:spcBef>
                          <a:spcPts val="0"/>
                        </a:spcBef>
                        <a:spcAft>
                          <a:spcPts val="0"/>
                        </a:spcAft>
                        <a:buClr>
                          <a:schemeClr val="tx1"/>
                        </a:buClr>
                        <a:buFont typeface="Wingdings"/>
                        <a:buChar char="§"/>
                      </a:pPr>
                      <a:r>
                        <a:rPr lang="en-CA" sz="2800" b="0" i="0" baseline="0">
                          <a:solidFill>
                            <a:schemeClr val="tx1"/>
                          </a:solidFill>
                          <a:latin typeface="Calibri"/>
                          <a:ea typeface="+mn-ea"/>
                          <a:cs typeface="Arial"/>
                        </a:rPr>
                        <a:t>Règlements contractuels négociés </a:t>
                      </a:r>
                    </a:p>
                    <a:p>
                      <a:pPr marL="630936" marR="0" lvl="1" indent="-173736" algn="l" defTabSz="914400">
                        <a:lnSpc>
                          <a:spcPct val="100000"/>
                        </a:lnSpc>
                        <a:spcBef>
                          <a:spcPts val="0"/>
                        </a:spcBef>
                        <a:spcAft>
                          <a:spcPts val="0"/>
                        </a:spcAft>
                        <a:buClr>
                          <a:schemeClr val="tx1"/>
                        </a:buClr>
                        <a:buFont typeface="Wingdings"/>
                        <a:buChar char="§"/>
                      </a:pPr>
                      <a:r>
                        <a:rPr lang="en-CA" sz="2800" b="0" i="0" baseline="0">
                          <a:solidFill>
                            <a:schemeClr val="tx1"/>
                          </a:solidFill>
                          <a:latin typeface="Calibri"/>
                          <a:ea typeface="+mn-ea"/>
                          <a:cs typeface="Arial"/>
                        </a:rPr>
                        <a:t>Plan de stabilisation de la dotation</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1B2C59"/>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1" indent="0" algn="ctr" defTabSz="914400">
                        <a:lnSpc>
                          <a:spcPct val="200000"/>
                        </a:lnSpc>
                        <a:spcBef>
                          <a:spcPts val="0"/>
                        </a:spcBef>
                        <a:spcAft>
                          <a:spcPts val="0"/>
                        </a:spcAft>
                        <a:buNone/>
                      </a:pPr>
                      <a:r>
                        <a:rPr lang="en-US" sz="2800" b="0" i="0">
                          <a:solidFill>
                            <a:schemeClr val="tx1"/>
                          </a:solidFill>
                          <a:latin typeface="Calibri"/>
                          <a:ea typeface="+mn-ea"/>
                          <a:cs typeface="Arial"/>
                        </a:rPr>
                        <a:t>$</a:t>
                      </a:r>
                    </a:p>
                  </a:txBody>
                  <a:tcPr marL="68580" marR="68580" marT="0" marB="0">
                    <a:lnL>
                      <a:noFill/>
                    </a:lnL>
                    <a:lnR w="12700" cap="flat" cmpd="sng" algn="ctr">
                      <a:noFill/>
                      <a:prstDash val="solid"/>
                      <a:round/>
                      <a:headEnd type="none" w="med" len="med"/>
                      <a:tailEnd type="none" w="med" len="med"/>
                    </a:lnR>
                    <a:lnT w="12700" cap="flat" cmpd="sng" algn="ctr">
                      <a:solidFill>
                        <a:srgbClr val="1B2C59"/>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457200" algn="r" defTabSz="914400">
                        <a:lnSpc>
                          <a:spcPct val="200000"/>
                        </a:lnSpc>
                        <a:spcBef>
                          <a:spcPts val="0"/>
                        </a:spcBef>
                        <a:spcAft>
                          <a:spcPts val="0"/>
                        </a:spcAft>
                        <a:buNone/>
                      </a:pPr>
                      <a:r>
                        <a:rPr lang="en-CA" sz="2800" b="0" i="0" dirty="0">
                          <a:solidFill>
                            <a:schemeClr val="tx1"/>
                          </a:solidFill>
                          <a:latin typeface="Calibri"/>
                          <a:ea typeface="+mn-ea"/>
                          <a:cs typeface="Arial"/>
                        </a:rPr>
                        <a:t>30,5</a:t>
                      </a: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1B2C59"/>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544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a:lnSpc>
                          <a:spcPct val="100000"/>
                        </a:lnSpc>
                        <a:spcBef>
                          <a:spcPts val="0"/>
                        </a:spcBef>
                        <a:spcAft>
                          <a:spcPts val="0"/>
                        </a:spcAft>
                        <a:buNone/>
                      </a:pPr>
                      <a:r>
                        <a:rPr lang="en-CA" sz="2800" b="0" i="0" dirty="0" err="1">
                          <a:solidFill>
                            <a:schemeClr val="tx1"/>
                          </a:solidFill>
                          <a:latin typeface="Calibri"/>
                          <a:ea typeface="+mn-ea"/>
                          <a:cs typeface="Arial"/>
                        </a:rPr>
                        <a:t>Croissance</a:t>
                      </a:r>
                      <a:r>
                        <a:rPr lang="en-CA" sz="2800" b="0" i="0" dirty="0">
                          <a:solidFill>
                            <a:schemeClr val="tx1"/>
                          </a:solidFill>
                          <a:latin typeface="Calibri"/>
                          <a:ea typeface="+mn-ea"/>
                          <a:cs typeface="Arial"/>
                        </a:rPr>
                        <a:t> des ETP</a:t>
                      </a:r>
                    </a:p>
                    <a:p>
                      <a:pPr marL="740664" marR="0" lvl="1" indent="-283464" algn="l" defTabSz="914400">
                        <a:lnSpc>
                          <a:spcPct val="100000"/>
                        </a:lnSpc>
                        <a:spcBef>
                          <a:spcPts val="0"/>
                        </a:spcBef>
                        <a:spcAft>
                          <a:spcPts val="0"/>
                        </a:spcAft>
                        <a:buClr>
                          <a:schemeClr val="tx1"/>
                        </a:buClr>
                        <a:buFont typeface="Wingdings"/>
                        <a:buChar char="§"/>
                      </a:pPr>
                      <a:r>
                        <a:rPr lang="en-CA" sz="2800" b="0" i="0" baseline="0" dirty="0" err="1">
                          <a:solidFill>
                            <a:schemeClr val="tx1"/>
                          </a:solidFill>
                          <a:latin typeface="Calibri"/>
                          <a:ea typeface="+mn-ea"/>
                          <a:cs typeface="Arial"/>
                        </a:rPr>
                        <a:t>Ajout</a:t>
                      </a:r>
                      <a:r>
                        <a:rPr lang="en-CA" sz="2800" b="0" i="0" baseline="0" dirty="0">
                          <a:solidFill>
                            <a:schemeClr val="tx1"/>
                          </a:solidFill>
                          <a:latin typeface="Calibri"/>
                          <a:ea typeface="+mn-ea"/>
                          <a:cs typeface="Arial"/>
                        </a:rPr>
                        <a:t> de 25 </a:t>
                      </a:r>
                      <a:r>
                        <a:rPr lang="en-CA" sz="2800" b="0" i="0" baseline="0" dirty="0" err="1">
                          <a:solidFill>
                            <a:schemeClr val="tx1"/>
                          </a:solidFill>
                          <a:latin typeface="Calibri"/>
                          <a:ea typeface="+mn-ea"/>
                          <a:cs typeface="Arial"/>
                        </a:rPr>
                        <a:t>membres</a:t>
                      </a:r>
                      <a:r>
                        <a:rPr lang="en-CA" sz="2800" b="0" i="0" baseline="0" dirty="0">
                          <a:solidFill>
                            <a:schemeClr val="tx1"/>
                          </a:solidFill>
                          <a:latin typeface="Calibri"/>
                          <a:ea typeface="+mn-ea"/>
                          <a:cs typeface="Arial"/>
                        </a:rPr>
                        <a:t> </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2" indent="0" algn="ctr" defTabSz="914400" rtl="0" eaLnBrk="1" fontAlgn="base" latinLnBrk="0" hangingPunct="1">
                        <a:lnSpc>
                          <a:spcPct val="100000"/>
                        </a:lnSpc>
                        <a:spcBef>
                          <a:spcPct val="0"/>
                        </a:spcBef>
                        <a:spcAft>
                          <a:spcPct val="0"/>
                        </a:spcAft>
                        <a:buClrTx/>
                        <a:buSzTx/>
                        <a:buFontTx/>
                        <a:buNone/>
                        <a:tabLst>
                          <a:tab pos="630238" algn="dec"/>
                        </a:tabLst>
                      </a:pPr>
                      <a:endParaRPr lang="en-US" sz="2800" b="0" kern="1200">
                        <a:solidFill>
                          <a:schemeClr val="tx1"/>
                        </a:solidFill>
                        <a:latin typeface="+mj-lt"/>
                        <a:ea typeface="+mn-ea"/>
                        <a:cs typeface="Arial"/>
                      </a:endParaRPr>
                    </a:p>
                  </a:txBody>
                  <a:tcPr marL="68580" marR="6858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2" indent="0" algn="r" defTabSz="914400">
                        <a:lnSpc>
                          <a:spcPct val="100000"/>
                        </a:lnSpc>
                        <a:spcBef>
                          <a:spcPts val="0"/>
                        </a:spcBef>
                        <a:spcAft>
                          <a:spcPts val="0"/>
                        </a:spcAft>
                        <a:buNone/>
                      </a:pPr>
                      <a:r>
                        <a:rPr lang="en-CA" sz="2800" b="0" i="0" baseline="0" dirty="0">
                          <a:solidFill>
                            <a:schemeClr val="tx1"/>
                          </a:solidFill>
                          <a:latin typeface="Calibri"/>
                          <a:ea typeface="+mn-ea"/>
                          <a:cs typeface="Arial"/>
                        </a:rPr>
                        <a:t> </a:t>
                      </a:r>
                      <a:r>
                        <a:rPr lang="en-CA" sz="2800" b="0" i="0" dirty="0">
                          <a:solidFill>
                            <a:schemeClr val="tx1"/>
                          </a:solidFill>
                          <a:latin typeface="Calibri"/>
                          <a:ea typeface="+mn-ea"/>
                          <a:cs typeface="Arial"/>
                        </a:rPr>
                        <a:t>  2,3</a:t>
                      </a: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4472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a:lnSpc>
                          <a:spcPct val="100000"/>
                        </a:lnSpc>
                        <a:spcBef>
                          <a:spcPts val="0"/>
                        </a:spcBef>
                        <a:spcAft>
                          <a:spcPts val="0"/>
                        </a:spcAft>
                        <a:buNone/>
                      </a:pPr>
                      <a:r>
                        <a:rPr lang="en-US" sz="2800" b="0" i="0" dirty="0">
                          <a:solidFill>
                            <a:schemeClr val="tx1"/>
                          </a:solidFill>
                          <a:latin typeface="Calibri"/>
                          <a:ea typeface="+mn-ea"/>
                          <a:cs typeface="Arial"/>
                        </a:rPr>
                        <a:t>Nouveaux </a:t>
                      </a:r>
                      <a:r>
                        <a:rPr lang="en-US" sz="2800" b="0" i="0" baseline="0" dirty="0">
                          <a:solidFill>
                            <a:schemeClr val="tx1"/>
                          </a:solidFill>
                          <a:latin typeface="Calibri"/>
                          <a:ea typeface="+mn-ea"/>
                          <a:cs typeface="Arial"/>
                        </a:rPr>
                        <a:t>services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2800" b="0" i="0" kern="1200" baseline="0" dirty="0">
                          <a:solidFill>
                            <a:schemeClr val="tx1"/>
                          </a:solidFill>
                          <a:latin typeface="Calibri"/>
                          <a:ea typeface="+mn-ea"/>
                          <a:cs typeface="Arial"/>
                        </a:rPr>
                        <a:t>District parlementaire : 2,2 millions $ en dépenses et recettes   </a:t>
                      </a:r>
                      <a:endParaRPr lang="en-US" sz="2800" b="0" i="0" kern="1200" baseline="0" dirty="0">
                        <a:solidFill>
                          <a:schemeClr val="tx1"/>
                        </a:solidFill>
                        <a:latin typeface="Calibri"/>
                        <a:ea typeface="+mn-ea"/>
                        <a:cs typeface="Arial"/>
                      </a:endParaRP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2800" b="0" i="0" kern="1200" baseline="0" dirty="0">
                          <a:solidFill>
                            <a:schemeClr val="tx1"/>
                          </a:solidFill>
                          <a:latin typeface="Calibri"/>
                          <a:ea typeface="+mn-ea"/>
                          <a:cs typeface="Arial"/>
                        </a:rPr>
                        <a:t>Projets stratégiques : 5,4 millions $ en dépenses et financement ponctuel provenant de la réserve de stabilisation fiscale</a:t>
                      </a:r>
                      <a:r>
                        <a:rPr lang="en-US" sz="2800" b="0" i="0" baseline="0" dirty="0">
                          <a:solidFill>
                            <a:schemeClr val="tx1"/>
                          </a:solidFill>
                          <a:highlight>
                            <a:srgbClr val="FFFF00"/>
                          </a:highlight>
                          <a:latin typeface="Calibri"/>
                          <a:ea typeface="+mn-ea"/>
                          <a:cs typeface="Arial"/>
                        </a:rPr>
                        <a:t>	 </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2" indent="0" algn="ctr" defTabSz="914400" rtl="0" eaLnBrk="1" fontAlgn="base" latinLnBrk="0" hangingPunct="1">
                        <a:lnSpc>
                          <a:spcPct val="100000"/>
                        </a:lnSpc>
                        <a:spcBef>
                          <a:spcPct val="0"/>
                        </a:spcBef>
                        <a:spcAft>
                          <a:spcPct val="0"/>
                        </a:spcAft>
                        <a:buClrTx/>
                        <a:buSzTx/>
                        <a:buFontTx/>
                        <a:buNone/>
                        <a:tabLst>
                          <a:tab pos="630238" algn="dec"/>
                        </a:tabLst>
                      </a:pPr>
                      <a:endParaRPr lang="en-US" sz="2800" b="0" kern="1200" dirty="0">
                        <a:solidFill>
                          <a:schemeClr val="tx1"/>
                        </a:solidFill>
                        <a:highlight>
                          <a:srgbClr val="FFFF00"/>
                        </a:highlight>
                        <a:latin typeface="+mj-lt"/>
                        <a:ea typeface="+mn-ea"/>
                        <a:cs typeface="Arial"/>
                      </a:endParaRPr>
                    </a:p>
                  </a:txBody>
                  <a:tcPr marL="68580" marR="6858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2" indent="0" algn="r" defTabSz="914400">
                        <a:lnSpc>
                          <a:spcPct val="100000"/>
                        </a:lnSpc>
                        <a:spcBef>
                          <a:spcPts val="0"/>
                        </a:spcBef>
                        <a:spcAft>
                          <a:spcPts val="0"/>
                        </a:spcAft>
                        <a:buNone/>
                      </a:pPr>
                      <a:r>
                        <a:rPr lang="en-US" sz="2800" b="0" i="0" baseline="0" dirty="0">
                          <a:solidFill>
                            <a:schemeClr val="tx1"/>
                          </a:solidFill>
                          <a:latin typeface="Calibri"/>
                          <a:ea typeface="+mn-ea"/>
                          <a:cs typeface="Arial"/>
                        </a:rPr>
                        <a:t>-</a:t>
                      </a: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803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a:lnSpc>
                          <a:spcPct val="100000"/>
                        </a:lnSpc>
                        <a:spcBef>
                          <a:spcPts val="0"/>
                        </a:spcBef>
                        <a:spcAft>
                          <a:spcPts val="0"/>
                        </a:spcAft>
                        <a:buNone/>
                      </a:pPr>
                      <a:r>
                        <a:rPr lang="en-US" sz="2800" b="0" i="0" dirty="0">
                          <a:solidFill>
                            <a:schemeClr val="tx1"/>
                          </a:solidFill>
                          <a:latin typeface="Calibri"/>
                          <a:ea typeface="+mn-ea"/>
                          <a:cs typeface="Arial"/>
                        </a:rPr>
                        <a:t>Gains </a:t>
                      </a:r>
                      <a:r>
                        <a:rPr lang="en-US" sz="2800" b="0" i="0" dirty="0" err="1">
                          <a:solidFill>
                            <a:schemeClr val="tx1"/>
                          </a:solidFill>
                          <a:latin typeface="Calibri"/>
                          <a:ea typeface="+mn-ea"/>
                          <a:cs typeface="Arial"/>
                        </a:rPr>
                        <a:t>d'efficacité</a:t>
                      </a:r>
                      <a:r>
                        <a:rPr lang="en-US" sz="2800" b="0" i="0" dirty="0">
                          <a:solidFill>
                            <a:schemeClr val="tx1"/>
                          </a:solidFill>
                          <a:latin typeface="Calibri"/>
                          <a:ea typeface="+mn-ea"/>
                          <a:cs typeface="Arial"/>
                        </a:rPr>
                        <a:t> </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2" indent="0" algn="ctr" defTabSz="914400" rtl="0" eaLnBrk="1" fontAlgn="base" latinLnBrk="0" hangingPunct="1">
                        <a:lnSpc>
                          <a:spcPct val="100000"/>
                        </a:lnSpc>
                        <a:spcBef>
                          <a:spcPct val="0"/>
                        </a:spcBef>
                        <a:spcAft>
                          <a:spcPct val="0"/>
                        </a:spcAft>
                        <a:buClrTx/>
                        <a:buSzTx/>
                        <a:buFontTx/>
                        <a:buNone/>
                        <a:tabLst>
                          <a:tab pos="630238" algn="dec"/>
                        </a:tabLst>
                      </a:pPr>
                      <a:endParaRPr lang="en-US" sz="2800" b="0" kern="1200">
                        <a:solidFill>
                          <a:schemeClr val="tx1"/>
                        </a:solidFill>
                        <a:latin typeface="+mj-lt"/>
                        <a:ea typeface="+mn-ea"/>
                        <a:cs typeface="Arial"/>
                      </a:endParaRPr>
                    </a:p>
                  </a:txBody>
                  <a:tcPr marL="68580" marR="6858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2" indent="0" algn="r" defTabSz="914400">
                        <a:lnSpc>
                          <a:spcPct val="100000"/>
                        </a:lnSpc>
                        <a:spcBef>
                          <a:spcPts val="0"/>
                        </a:spcBef>
                        <a:spcAft>
                          <a:spcPts val="0"/>
                        </a:spcAft>
                        <a:buNone/>
                      </a:pPr>
                      <a:r>
                        <a:rPr lang="en-US" sz="2800" b="0" i="0" dirty="0">
                          <a:solidFill>
                            <a:schemeClr val="tx1"/>
                          </a:solidFill>
                          <a:latin typeface="Calibri"/>
                          <a:ea typeface="+mn-ea"/>
                          <a:cs typeface="Arial"/>
                        </a:rPr>
                        <a:t>    (4,3)</a:t>
                      </a: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4272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a:lnSpc>
                          <a:spcPct val="100000"/>
                        </a:lnSpc>
                        <a:spcBef>
                          <a:spcPts val="0"/>
                        </a:spcBef>
                        <a:spcAft>
                          <a:spcPts val="0"/>
                        </a:spcAft>
                        <a:buNone/>
                      </a:pPr>
                      <a:r>
                        <a:rPr lang="en-CA" sz="2800" b="0" i="0">
                          <a:solidFill>
                            <a:schemeClr val="tx1"/>
                          </a:solidFill>
                          <a:latin typeface="Calibri"/>
                          <a:ea typeface="+mn-ea"/>
                          <a:cs typeface="Arial"/>
                        </a:rPr>
                        <a:t>Recettes provenant des frais d'utilisation</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tab pos="630238" algn="dec"/>
                        </a:tabLst>
                      </a:pPr>
                      <a:endParaRPr lang="en-US" sz="2800" b="0" u="sng" kern="1200">
                        <a:solidFill>
                          <a:schemeClr val="tx1"/>
                        </a:solidFill>
                        <a:latin typeface="+mj-lt"/>
                        <a:ea typeface="+mn-ea"/>
                        <a:cs typeface="Arial"/>
                      </a:endParaRP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r" defTabSz="914400">
                        <a:lnSpc>
                          <a:spcPct val="100000"/>
                        </a:lnSpc>
                        <a:spcBef>
                          <a:spcPts val="0"/>
                        </a:spcBef>
                        <a:spcAft>
                          <a:spcPts val="0"/>
                        </a:spcAft>
                        <a:buNone/>
                      </a:pPr>
                      <a:r>
                        <a:rPr lang="en-CA" sz="2800" b="0" i="0" u="none" dirty="0">
                          <a:solidFill>
                            <a:schemeClr val="tx1"/>
                          </a:solidFill>
                          <a:latin typeface="Calibri"/>
                          <a:ea typeface="+mn-ea"/>
                          <a:cs typeface="Arial"/>
                        </a:rPr>
                        <a:t>    (2,4)</a:t>
                      </a: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p>
                      <a:pPr marL="0" indent="0" algn="l" defTabSz="914400">
                        <a:lnSpc>
                          <a:spcPct val="100000"/>
                        </a:lnSpc>
                        <a:spcBef>
                          <a:spcPts val="0"/>
                        </a:spcBef>
                        <a:spcAft>
                          <a:spcPts val="0"/>
                        </a:spcAft>
                        <a:buNone/>
                      </a:pPr>
                      <a:endParaRPr lang="en-CA" sz="2800" b="0" i="0" u="none" strike="noStrike" dirty="0">
                        <a:solidFill>
                          <a:schemeClr val="tx1"/>
                        </a:solidFill>
                        <a:latin typeface="Calibri"/>
                        <a:ea typeface="+mn-ea"/>
                        <a:cs typeface="+mn-cs"/>
                      </a:endParaRPr>
                    </a:p>
                  </a:txBody>
                  <a:tcPr marL="68580" marR="68580" marT="0" marB="0" anchor="ctr">
                    <a:lnL w="12700">
                      <a:solidFill>
                        <a:schemeClr val="tx1"/>
                      </a:solidFill>
                    </a:lnL>
                    <a:lnR w="0">
                      <a:noFill/>
                    </a:lnR>
                    <a:lnT w="0">
                      <a:noFill/>
                    </a:lnT>
                    <a:lnB w="0">
                      <a:noFill/>
                    </a:lnB>
                    <a:lnTlToBr w="0">
                      <a:noFill/>
                    </a:lnTlToBr>
                    <a:lnBlToTr w="0">
                      <a:noFill/>
                    </a:lnBlToTr>
                    <a:solidFill>
                      <a:schemeClr val="bg1">
                        <a:lumMod val="95000"/>
                      </a:schemeClr>
                    </a:solidFill>
                  </a:tcPr>
                </a:tc>
                <a:tc>
                  <a:txBody>
                    <a:bodyPr/>
                    <a:lstStyle/>
                    <a:p>
                      <a:pPr marL="0" lvl="0" indent="0" algn="ctr" defTabSz="914400">
                        <a:lnSpc>
                          <a:spcPct val="100000"/>
                        </a:lnSpc>
                        <a:spcBef>
                          <a:spcPct val="0"/>
                        </a:spcBef>
                        <a:spcAft>
                          <a:spcPct val="0"/>
                        </a:spcAft>
                        <a:buNone/>
                        <a:tabLst>
                          <a:tab pos="630238" algn="dec"/>
                        </a:tabLst>
                      </a:pPr>
                      <a:endParaRPr lang="en-US" sz="2800" b="0" u="sng" kern="1200">
                        <a:solidFill>
                          <a:schemeClr val="tx1"/>
                        </a:solidFill>
                        <a:latin typeface="+mj-lt"/>
                        <a:ea typeface="+mn-ea"/>
                        <a:cs typeface="Arial"/>
                      </a:endParaRPr>
                    </a:p>
                  </a:txBody>
                  <a:tcPr marL="68580" marR="68580" marT="0" marB="0" anchor="ctr">
                    <a:lnL w="0">
                      <a:noFill/>
                    </a:lnL>
                    <a:lnR w="0">
                      <a:noFill/>
                    </a:lnR>
                    <a:lnT w="0">
                      <a:noFill/>
                    </a:lnT>
                    <a:lnB w="0">
                      <a:noFill/>
                    </a:lnB>
                    <a:lnTlToBr w="0">
                      <a:noFill/>
                    </a:lnTlToBr>
                    <a:lnBlToTr w="0">
                      <a:noFill/>
                    </a:lnBlToTr>
                    <a:solidFill>
                      <a:schemeClr val="bg1">
                        <a:lumMod val="95000"/>
                      </a:schemeClr>
                    </a:solidFill>
                  </a:tcPr>
                </a:tc>
                <a:tc>
                  <a:txBody>
                    <a:bodyPr/>
                    <a:lstStyle/>
                    <a:p>
                      <a:pPr marL="0" indent="0" algn="r" defTabSz="914400">
                        <a:lnSpc>
                          <a:spcPct val="100000"/>
                        </a:lnSpc>
                        <a:spcBef>
                          <a:spcPts val="0"/>
                        </a:spcBef>
                        <a:spcAft>
                          <a:spcPts val="0"/>
                        </a:spcAft>
                        <a:buNone/>
                      </a:pPr>
                      <a:endParaRPr lang="en-CA" sz="2800" b="0" i="0" u="sng" dirty="0">
                        <a:solidFill>
                          <a:schemeClr val="tx1"/>
                        </a:solidFill>
                        <a:latin typeface="Calibri"/>
                        <a:ea typeface="+mn-ea"/>
                        <a:cs typeface="Arial"/>
                      </a:endParaRPr>
                    </a:p>
                  </a:txBody>
                  <a:tcPr marL="68580" marR="68580" marT="0" marB="0" anchor="ctr">
                    <a:lnL w="0">
                      <a:noFill/>
                    </a:lnL>
                    <a:lnR w="12700">
                      <a:solidFill>
                        <a:schemeClr val="tx1"/>
                      </a:solidFill>
                    </a:lnR>
                    <a:lnT w="0">
                      <a:noFill/>
                    </a:lnT>
                    <a:lnB w="0">
                      <a:noFill/>
                    </a:lnB>
                    <a:lnTlToBr w="0">
                      <a:noFill/>
                    </a:lnTlToBr>
                    <a:lnBlToTr w="0">
                      <a:noFill/>
                    </a:lnBlToTr>
                    <a:solidFill>
                      <a:schemeClr val="bg1">
                        <a:lumMod val="95000"/>
                      </a:schemeClr>
                    </a:solidFill>
                  </a:tcPr>
                </a:tc>
                <a:extLst>
                  <a:ext uri="{0D108BD9-81ED-4DB2-BD59-A6C34878D82A}">
                    <a16:rowId xmlns:a16="http://schemas.microsoft.com/office/drawing/2014/main" val="1808339022"/>
                  </a:ext>
                </a:extLst>
              </a:tr>
              <a:tr h="4272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a:lnSpc>
                          <a:spcPct val="100000"/>
                        </a:lnSpc>
                        <a:spcBef>
                          <a:spcPts val="0"/>
                        </a:spcBef>
                        <a:spcAft>
                          <a:spcPts val="0"/>
                        </a:spcAft>
                        <a:buNone/>
                      </a:pPr>
                      <a:r>
                        <a:rPr lang="en-CA" sz="2800" b="1" i="0">
                          <a:solidFill>
                            <a:schemeClr val="tx1"/>
                          </a:solidFill>
                          <a:latin typeface="Calibri"/>
                          <a:ea typeface="+mn-ea"/>
                          <a:cs typeface="Arial"/>
                        </a:rPr>
                        <a:t>Augmentation du budget de base</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a:lnSpc>
                          <a:spcPct val="100000"/>
                        </a:lnSpc>
                        <a:spcBef>
                          <a:spcPts val="0"/>
                        </a:spcBef>
                        <a:spcAft>
                          <a:spcPts val="0"/>
                        </a:spcAft>
                        <a:buNone/>
                      </a:pPr>
                      <a:r>
                        <a:rPr lang="en-US" sz="2800" b="1" i="0">
                          <a:solidFill>
                            <a:schemeClr val="tx1"/>
                          </a:solidFill>
                          <a:latin typeface="Calibri"/>
                          <a:ea typeface="+mn-ea"/>
                          <a:cs typeface="Arial"/>
                        </a:rPr>
                        <a:t>$</a:t>
                      </a: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r" defTabSz="914400">
                        <a:lnSpc>
                          <a:spcPct val="100000"/>
                        </a:lnSpc>
                        <a:spcBef>
                          <a:spcPts val="0"/>
                        </a:spcBef>
                        <a:spcAft>
                          <a:spcPts val="0"/>
                        </a:spcAft>
                        <a:buNone/>
                      </a:pPr>
                      <a:r>
                        <a:rPr lang="en-CA" sz="2800" b="1" i="0" dirty="0">
                          <a:solidFill>
                            <a:schemeClr val="tx1"/>
                          </a:solidFill>
                          <a:latin typeface="Calibri"/>
                          <a:ea typeface="+mn-ea"/>
                          <a:cs typeface="Arial"/>
                        </a:rPr>
                        <a:t>   26,1</a:t>
                      </a: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4272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a:lnSpc>
                          <a:spcPct val="100000"/>
                        </a:lnSpc>
                        <a:spcBef>
                          <a:spcPts val="0"/>
                        </a:spcBef>
                        <a:spcAft>
                          <a:spcPts val="0"/>
                        </a:spcAft>
                        <a:buNone/>
                      </a:pPr>
                      <a:r>
                        <a:rPr lang="en-US" sz="2800" b="0" i="0" baseline="0">
                          <a:solidFill>
                            <a:schemeClr val="tx1"/>
                          </a:solidFill>
                          <a:latin typeface="Calibri"/>
                          <a:ea typeface="+mn-ea"/>
                          <a:cs typeface="Arial"/>
                        </a:rPr>
                        <a:t>Subventionnée par :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2800" b="0" kern="1200" baseline="0">
                        <a:solidFill>
                          <a:schemeClr val="tx1"/>
                        </a:solidFill>
                        <a:latin typeface="+mj-lt"/>
                        <a:ea typeface="+mn-ea"/>
                        <a:cs typeface="Arial"/>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lang="en-US" sz="2800" b="0" kern="1200" baseline="0">
                        <a:solidFill>
                          <a:schemeClr val="tx1"/>
                        </a:solidFill>
                        <a:latin typeface="+mj-lt"/>
                        <a:ea typeface="+mn-ea"/>
                        <a:cs typeface="Arial"/>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extLst>
                  <a:ext uri="{0D108BD9-81ED-4DB2-BD59-A6C34878D82A}">
                    <a16:rowId xmlns:a16="http://schemas.microsoft.com/office/drawing/2014/main" val="848939376"/>
                  </a:ext>
                </a:extLst>
              </a:tr>
              <a:tr h="4272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a:lnSpc>
                          <a:spcPct val="100000"/>
                        </a:lnSpc>
                        <a:spcBef>
                          <a:spcPts val="0"/>
                        </a:spcBef>
                        <a:spcAft>
                          <a:spcPts val="0"/>
                        </a:spcAft>
                        <a:buNone/>
                      </a:pPr>
                      <a:r>
                        <a:rPr lang="en-US" sz="2800" b="0" i="0" baseline="0">
                          <a:solidFill>
                            <a:schemeClr val="tx1"/>
                          </a:solidFill>
                          <a:latin typeface="Calibri"/>
                          <a:ea typeface="+mn-ea"/>
                          <a:cs typeface="Arial"/>
                        </a:rPr>
                        <a:t>Croissance de la cotisation fiscale (1,6%)</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a:lnSpc>
                          <a:spcPct val="100000"/>
                        </a:lnSpc>
                        <a:spcBef>
                          <a:spcPts val="0"/>
                        </a:spcBef>
                        <a:spcAft>
                          <a:spcPts val="0"/>
                        </a:spcAft>
                        <a:buNone/>
                      </a:pPr>
                      <a:r>
                        <a:rPr lang="en-US" sz="2800" b="0" i="0" baseline="0">
                          <a:solidFill>
                            <a:schemeClr val="tx1"/>
                          </a:solidFill>
                          <a:latin typeface="Calibri"/>
                          <a:ea typeface="+mn-ea"/>
                          <a:cs typeface="Arial"/>
                        </a:rPr>
                        <a:t>$</a:t>
                      </a: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r" defTabSz="914400">
                        <a:lnSpc>
                          <a:spcPct val="100000"/>
                        </a:lnSpc>
                        <a:spcBef>
                          <a:spcPts val="0"/>
                        </a:spcBef>
                        <a:spcAft>
                          <a:spcPts val="0"/>
                        </a:spcAft>
                        <a:buNone/>
                      </a:pPr>
                      <a:r>
                        <a:rPr lang="en-US" sz="2800" b="0" i="0" baseline="0" dirty="0">
                          <a:solidFill>
                            <a:schemeClr val="tx1"/>
                          </a:solidFill>
                          <a:latin typeface="Calibri"/>
                          <a:ea typeface="+mn-ea"/>
                          <a:cs typeface="Arial"/>
                        </a:rPr>
                        <a:t>       5,7</a:t>
                      </a: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extLst>
                  <a:ext uri="{0D108BD9-81ED-4DB2-BD59-A6C34878D82A}">
                    <a16:rowId xmlns:a16="http://schemas.microsoft.com/office/drawing/2014/main" val="10007"/>
                  </a:ext>
                </a:extLst>
              </a:tr>
              <a:tr h="427242">
                <a:tc>
                  <a:txBody>
                    <a:bodyPr/>
                    <a:lstStyle/>
                    <a:p>
                      <a:pPr marL="0" indent="0" algn="l" defTabSz="914400">
                        <a:lnSpc>
                          <a:spcPct val="100000"/>
                        </a:lnSpc>
                        <a:spcBef>
                          <a:spcPts val="0"/>
                        </a:spcBef>
                        <a:spcAft>
                          <a:spcPts val="0"/>
                        </a:spcAft>
                        <a:buNone/>
                      </a:pPr>
                      <a:r>
                        <a:rPr lang="en-US" sz="2800" b="0" i="0" baseline="0">
                          <a:solidFill>
                            <a:schemeClr val="tx1"/>
                          </a:solidFill>
                          <a:latin typeface="Calibri"/>
                          <a:ea typeface="+mn-ea"/>
                          <a:cs typeface="Arial"/>
                        </a:rPr>
                        <a:t>Paiements versés en remplacement d'impôts</a:t>
                      </a:r>
                    </a:p>
                  </a:txBody>
                  <a:tcPr marL="68580" marR="68580" marT="0" marB="0" anchor="ctr">
                    <a:lnL w="12700">
                      <a:solidFill>
                        <a:schemeClr val="tx1"/>
                      </a:solidFill>
                    </a:lnL>
                    <a:lnR w="0">
                      <a:noFill/>
                    </a:lnR>
                    <a:lnT w="0">
                      <a:noFill/>
                    </a:lnT>
                    <a:lnB w="0">
                      <a:noFill/>
                    </a:lnB>
                    <a:lnTlToBr w="0">
                      <a:noFill/>
                    </a:lnTlToBr>
                    <a:lnBlToTr w="0">
                      <a:noFill/>
                    </a:lnBlToTr>
                    <a:solidFill>
                      <a:srgbClr val="EBEBEB">
                        <a:lumMod val="90000"/>
                      </a:srgbClr>
                    </a:solidFill>
                  </a:tcPr>
                </a:tc>
                <a:tc>
                  <a:txBody>
                    <a:bodyPr/>
                    <a:lstStyle/>
                    <a:p>
                      <a:pPr marL="0" indent="0" algn="ctr" defTabSz="914400">
                        <a:lnSpc>
                          <a:spcPct val="100000"/>
                        </a:lnSpc>
                        <a:spcBef>
                          <a:spcPts val="0"/>
                        </a:spcBef>
                        <a:spcAft>
                          <a:spcPts val="0"/>
                        </a:spcAft>
                        <a:buNone/>
                      </a:pPr>
                      <a:r>
                        <a:rPr lang="en-US" sz="2800" b="0" i="0" baseline="0">
                          <a:solidFill>
                            <a:schemeClr val="tx1"/>
                          </a:solidFill>
                          <a:latin typeface="Calibri"/>
                          <a:ea typeface="+mn-ea"/>
                          <a:cs typeface="Arial"/>
                        </a:rPr>
                        <a:t>$</a:t>
                      </a:r>
                    </a:p>
                  </a:txBody>
                  <a:tcPr marL="68580" marR="68580" marT="0" marB="0" anchor="ctr">
                    <a:lnL w="0">
                      <a:noFill/>
                    </a:lnL>
                    <a:lnR w="0">
                      <a:noFill/>
                    </a:lnR>
                    <a:lnT w="0">
                      <a:noFill/>
                    </a:lnT>
                    <a:lnB w="0">
                      <a:noFill/>
                    </a:lnB>
                    <a:lnTlToBr w="0">
                      <a:noFill/>
                    </a:lnTlToBr>
                    <a:lnBlToTr w="0">
                      <a:noFill/>
                    </a:lnBlToTr>
                    <a:solidFill>
                      <a:srgbClr val="EBEBEB">
                        <a:lumMod val="90000"/>
                      </a:srgbClr>
                    </a:solidFill>
                  </a:tcPr>
                </a:tc>
                <a:tc>
                  <a:txBody>
                    <a:bodyPr/>
                    <a:lstStyle/>
                    <a:p>
                      <a:pPr marL="0" indent="0" algn="r" defTabSz="914400">
                        <a:lnSpc>
                          <a:spcPct val="100000"/>
                        </a:lnSpc>
                        <a:spcBef>
                          <a:spcPts val="0"/>
                        </a:spcBef>
                        <a:spcAft>
                          <a:spcPts val="0"/>
                        </a:spcAft>
                        <a:buNone/>
                      </a:pPr>
                      <a:r>
                        <a:rPr lang="en-US" sz="2800" b="0" i="0" baseline="0" dirty="0">
                          <a:solidFill>
                            <a:schemeClr val="tx1"/>
                          </a:solidFill>
                          <a:latin typeface="Calibri"/>
                          <a:ea typeface="+mn-ea"/>
                          <a:cs typeface="Arial"/>
                        </a:rPr>
                        <a:t>2,1</a:t>
                      </a:r>
                    </a:p>
                  </a:txBody>
                  <a:tcPr marL="68580" marR="68580" marT="0" marB="0" anchor="ctr">
                    <a:lnL w="0">
                      <a:noFill/>
                    </a:lnL>
                    <a:lnR w="12700">
                      <a:solidFill>
                        <a:schemeClr val="tx1"/>
                      </a:solidFill>
                    </a:lnR>
                    <a:lnT w="0">
                      <a:noFill/>
                    </a:lnT>
                    <a:lnB w="0">
                      <a:noFill/>
                    </a:lnB>
                    <a:lnTlToBr w="0">
                      <a:noFill/>
                    </a:lnTlToBr>
                    <a:lnBlToTr w="0">
                      <a:noFill/>
                    </a:lnBlToTr>
                    <a:solidFill>
                      <a:srgbClr val="EBEBEB">
                        <a:lumMod val="90000"/>
                      </a:srgbClr>
                    </a:solidFill>
                  </a:tcPr>
                </a:tc>
                <a:extLst>
                  <a:ext uri="{0D108BD9-81ED-4DB2-BD59-A6C34878D82A}">
                    <a16:rowId xmlns:a16="http://schemas.microsoft.com/office/drawing/2014/main" val="3331839639"/>
                  </a:ext>
                </a:extLst>
              </a:tr>
              <a:tr h="4272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a:lnSpc>
                          <a:spcPct val="100000"/>
                        </a:lnSpc>
                        <a:spcBef>
                          <a:spcPts val="0"/>
                        </a:spcBef>
                        <a:spcAft>
                          <a:spcPts val="0"/>
                        </a:spcAft>
                        <a:buNone/>
                      </a:pPr>
                      <a:r>
                        <a:rPr lang="en-US" sz="2800" b="0" i="0" baseline="0">
                          <a:solidFill>
                            <a:schemeClr val="tx1"/>
                          </a:solidFill>
                          <a:latin typeface="Calibri"/>
                          <a:ea typeface="+mn-ea"/>
                          <a:cs typeface="Arial"/>
                        </a:rPr>
                        <a:t>Majoration du prélèvement fiscal pour les services policiers (en $)</a:t>
                      </a:r>
                    </a:p>
                  </a:txBody>
                  <a:tcPr marL="68580" marR="68580" marT="0" marB="0" anchor="ctr">
                    <a:lnL w="12700" cap="flat" cmpd="sng" algn="ctr">
                      <a:solidFill>
                        <a:schemeClr val="tx1"/>
                      </a:solidFill>
                      <a:prstDash val="solid"/>
                      <a:round/>
                      <a:headEnd type="none" w="med" len="med"/>
                      <a:tailEnd type="none" w="med" len="med"/>
                    </a:lnL>
                    <a:lnR>
                      <a:noFill/>
                    </a:lnR>
                    <a:lnT w="0">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a:lnSpc>
                          <a:spcPct val="100000"/>
                        </a:lnSpc>
                        <a:spcBef>
                          <a:spcPts val="0"/>
                        </a:spcBef>
                        <a:spcAft>
                          <a:spcPts val="0"/>
                        </a:spcAft>
                        <a:buNone/>
                      </a:pPr>
                      <a:r>
                        <a:rPr lang="en-US" sz="2800" b="0" i="0" baseline="0">
                          <a:solidFill>
                            <a:schemeClr val="tx1"/>
                          </a:solidFill>
                          <a:latin typeface="Calibri"/>
                          <a:ea typeface="+mn-ea"/>
                          <a:cs typeface="Arial"/>
                        </a:rPr>
                        <a:t>$</a:t>
                      </a:r>
                    </a:p>
                  </a:txBody>
                  <a:tcPr marL="68580" marR="68580" marT="0" marB="0" anchor="ctr">
                    <a:lnL>
                      <a:noFill/>
                    </a:lnL>
                    <a:lnR w="12700" cap="flat" cmpd="sng" algn="ctr">
                      <a:noFill/>
                      <a:prstDash val="solid"/>
                      <a:round/>
                      <a:headEnd type="none" w="med" len="med"/>
                      <a:tailEnd type="none" w="med" len="med"/>
                    </a:lnR>
                    <a:lnT w="0">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r" defTabSz="914400">
                        <a:lnSpc>
                          <a:spcPct val="100000"/>
                        </a:lnSpc>
                        <a:spcBef>
                          <a:spcPts val="0"/>
                        </a:spcBef>
                        <a:spcAft>
                          <a:spcPts val="0"/>
                        </a:spcAft>
                        <a:buNone/>
                      </a:pPr>
                      <a:r>
                        <a:rPr lang="en-US" sz="2800" b="0" i="0" baseline="0" dirty="0">
                          <a:solidFill>
                            <a:schemeClr val="tx1"/>
                          </a:solidFill>
                          <a:latin typeface="Calibri"/>
                          <a:ea typeface="+mn-ea"/>
                          <a:cs typeface="Arial"/>
                        </a:rPr>
                        <a:t>       18,3</a:t>
                      </a:r>
                    </a:p>
                  </a:txBody>
                  <a:tcPr marL="68580" marR="68580" marT="0" marB="0" anchor="ctr">
                    <a:lnL>
                      <a:noFill/>
                    </a:lnL>
                    <a:lnR w="12700" cap="flat" cmpd="sng" algn="ctr">
                      <a:solidFill>
                        <a:schemeClr val="tx1"/>
                      </a:solidFill>
                      <a:prstDash val="solid"/>
                      <a:round/>
                      <a:headEnd type="none" w="med" len="med"/>
                      <a:tailEnd type="none" w="med" len="med"/>
                    </a:lnR>
                    <a:lnT w="0">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extLst>
                  <a:ext uri="{0D108BD9-81ED-4DB2-BD59-A6C34878D82A}">
                    <a16:rowId xmlns:a16="http://schemas.microsoft.com/office/drawing/2014/main" val="10009"/>
                  </a:ext>
                </a:extLst>
              </a:tr>
              <a:tr h="4272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a:lnSpc>
                          <a:spcPct val="100000"/>
                        </a:lnSpc>
                        <a:spcBef>
                          <a:spcPts val="0"/>
                        </a:spcBef>
                        <a:spcAft>
                          <a:spcPts val="0"/>
                        </a:spcAft>
                        <a:buNone/>
                      </a:pPr>
                      <a:r>
                        <a:rPr lang="en-US" sz="2800" b="0" i="0" baseline="0">
                          <a:solidFill>
                            <a:schemeClr val="tx1"/>
                          </a:solidFill>
                          <a:latin typeface="Calibri"/>
                          <a:ea typeface="+mn-ea"/>
                          <a:cs typeface="Arial"/>
                        </a:rPr>
                        <a:t>Majoration du prélèvement fiscal pour les services policiers (en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2800" b="0" kern="1200" baseline="0">
                        <a:solidFill>
                          <a:schemeClr val="tx2"/>
                        </a:solidFill>
                        <a:latin typeface="+mj-lt"/>
                        <a:ea typeface="+mn-ea"/>
                        <a:cs typeface="Arial"/>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r" defTabSz="914400">
                        <a:lnSpc>
                          <a:spcPct val="100000"/>
                        </a:lnSpc>
                        <a:spcBef>
                          <a:spcPts val="0"/>
                        </a:spcBef>
                        <a:spcAft>
                          <a:spcPts val="0"/>
                        </a:spcAft>
                        <a:buNone/>
                      </a:pPr>
                      <a:r>
                        <a:rPr lang="en-US" sz="2800" b="0" i="0" baseline="0" dirty="0">
                          <a:solidFill>
                            <a:schemeClr val="tx1"/>
                          </a:solidFill>
                          <a:latin typeface="Calibri"/>
                          <a:ea typeface="+mn-ea"/>
                          <a:cs typeface="Arial"/>
                        </a:rPr>
                        <a:t>       5,0 %</a:t>
                      </a: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lumMod val="90000"/>
                      </a:srgbClr>
                    </a:solidFill>
                  </a:tcPr>
                </a:tc>
                <a:extLst>
                  <a:ext uri="{0D108BD9-81ED-4DB2-BD59-A6C34878D82A}">
                    <a16:rowId xmlns:a16="http://schemas.microsoft.com/office/drawing/2014/main" val="3232571242"/>
                  </a:ext>
                </a:extLst>
              </a:tr>
            </a:tbl>
          </a:graphicData>
        </a:graphic>
      </p:graphicFrame>
      <p:sp>
        <p:nvSpPr>
          <p:cNvPr id="7" name="Title 3">
            <a:extLst>
              <a:ext uri="{FF2B5EF4-FFF2-40B4-BE49-F238E27FC236}">
                <a16:creationId xmlns:a16="http://schemas.microsoft.com/office/drawing/2014/main" id="{B94DCDAF-60FA-E7A2-EDA3-4E81E89A41B8}"/>
              </a:ext>
            </a:extLst>
          </p:cNvPr>
          <p:cNvSpPr>
            <a:spLocks noGrp="1"/>
          </p:cNvSpPr>
          <p:nvPr>
            <p:ph type="title"/>
            <p:custDataLst>
              <p:tags r:id="rId2"/>
            </p:custDataLst>
          </p:nvPr>
        </p:nvSpPr>
        <p:spPr>
          <a:xfrm>
            <a:off x="304552" y="0"/>
            <a:ext cx="7863272" cy="992607"/>
          </a:xfrm>
        </p:spPr>
        <p:txBody>
          <a:bodyPr lIns="91422" tIns="45711" rIns="91422" bIns="45711" anchor="t">
            <a:normAutofit fontScale="90000"/>
          </a:bodyPr>
          <a:lstStyle/>
          <a:p>
            <a:pPr algn="l" defTabSz="1795059"/>
            <a:r>
              <a:rPr lang="en-CA" sz="5500" dirty="0" err="1">
                <a:latin typeface="Verdana"/>
              </a:rPr>
              <a:t>Avant-projet</a:t>
            </a:r>
            <a:r>
              <a:rPr lang="en-CA" sz="5500" dirty="0">
                <a:latin typeface="Verdana"/>
              </a:rPr>
              <a:t> du budget de </a:t>
            </a:r>
            <a:r>
              <a:rPr lang="en-CA" sz="5500" dirty="0" err="1">
                <a:latin typeface="Verdana"/>
              </a:rPr>
              <a:t>fonctionnement</a:t>
            </a:r>
            <a:r>
              <a:rPr lang="en-CA" sz="5500" dirty="0">
                <a:latin typeface="Verdana"/>
              </a:rPr>
              <a:t> </a:t>
            </a:r>
          </a:p>
        </p:txBody>
      </p:sp>
    </p:spTree>
    <p:extLst>
      <p:ext uri="{BB962C8B-B14F-4D97-AF65-F5344CB8AC3E}">
        <p14:creationId xmlns:p14="http://schemas.microsoft.com/office/powerpoint/2010/main" val="774449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B94DCDAF-60FA-E7A2-EDA3-4E81E89A41B8}"/>
              </a:ext>
            </a:extLst>
          </p:cNvPr>
          <p:cNvSpPr>
            <a:spLocks noGrp="1"/>
          </p:cNvSpPr>
          <p:nvPr>
            <p:ph type="title"/>
            <p:custDataLst>
              <p:tags r:id="rId1"/>
            </p:custDataLst>
          </p:nvPr>
        </p:nvSpPr>
        <p:spPr>
          <a:xfrm>
            <a:off x="272755" y="355600"/>
            <a:ext cx="7863272" cy="992607"/>
          </a:xfrm>
        </p:spPr>
        <p:txBody>
          <a:bodyPr lIns="91422" tIns="45711" rIns="91422" bIns="45711" anchor="t">
            <a:normAutofit fontScale="90000"/>
          </a:bodyPr>
          <a:lstStyle/>
          <a:p>
            <a:pPr algn="l" defTabSz="1795059"/>
            <a:r>
              <a:rPr lang="en-CA" sz="5500" dirty="0" err="1">
                <a:latin typeface="Verdana"/>
              </a:rPr>
              <a:t>Avant-projet</a:t>
            </a:r>
            <a:r>
              <a:rPr lang="en-CA" sz="5500" dirty="0">
                <a:latin typeface="Verdana"/>
              </a:rPr>
              <a:t> de budget de </a:t>
            </a:r>
            <a:r>
              <a:rPr lang="en-CA" sz="5500" dirty="0" err="1">
                <a:latin typeface="Verdana"/>
              </a:rPr>
              <a:t>fonctionnement</a:t>
            </a:r>
            <a:r>
              <a:rPr lang="en-CA" sz="5500" dirty="0">
                <a:latin typeface="Verdana"/>
              </a:rPr>
              <a:t> — </a:t>
            </a:r>
            <a:r>
              <a:rPr lang="en-CA" sz="5500" dirty="0" err="1">
                <a:latin typeface="Verdana"/>
              </a:rPr>
              <a:t>Exercice</a:t>
            </a:r>
            <a:r>
              <a:rPr lang="en-CA" sz="5500" dirty="0">
                <a:latin typeface="Verdana"/>
              </a:rPr>
              <a:t> 2026</a:t>
            </a:r>
          </a:p>
        </p:txBody>
      </p:sp>
      <p:pic>
        <p:nvPicPr>
          <p:cNvPr id="2" name="Graphic 1" descr="Upward trend with solid fill">
            <a:extLst>
              <a:ext uri="{FF2B5EF4-FFF2-40B4-BE49-F238E27FC236}">
                <a16:creationId xmlns:a16="http://schemas.microsoft.com/office/drawing/2014/main" id="{0744EE77-CD13-ACA1-D49B-086511B6D55E}"/>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2755" y="3595755"/>
            <a:ext cx="3991905" cy="4392930"/>
          </a:xfrm>
          <a:prstGeom prst="rect">
            <a:avLst/>
          </a:prstGeom>
        </p:spPr>
      </p:pic>
      <p:sp>
        <p:nvSpPr>
          <p:cNvPr id="3" name="TextBox 2">
            <a:extLst>
              <a:ext uri="{FF2B5EF4-FFF2-40B4-BE49-F238E27FC236}">
                <a16:creationId xmlns:a16="http://schemas.microsoft.com/office/drawing/2014/main" id="{E4CB6636-B3F0-2489-5875-3A42140830AC}"/>
              </a:ext>
            </a:extLst>
          </p:cNvPr>
          <p:cNvSpPr txBox="1"/>
          <p:nvPr>
            <p:custDataLst>
              <p:tags r:id="rId3"/>
            </p:custDataLst>
          </p:nvPr>
        </p:nvSpPr>
        <p:spPr>
          <a:xfrm rot="19391603">
            <a:off x="1344466" y="4531902"/>
            <a:ext cx="1848483" cy="784812"/>
          </a:xfrm>
          <a:prstGeom prst="rect">
            <a:avLst/>
          </a:prstGeom>
          <a:noFill/>
        </p:spPr>
        <p:txBody>
          <a:bodyPr wrap="square" lIns="91422" tIns="45711" rIns="91422" bIns="45711" anchor="t">
            <a:spAutoFit/>
          </a:bodyP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pPr defTabSz="1795059"/>
            <a:r>
              <a:rPr lang="en-US" sz="4500" b="1" dirty="0">
                <a:solidFill>
                  <a:srgbClr val="002060"/>
                </a:solidFill>
                <a:latin typeface="Calibri"/>
              </a:rPr>
              <a:t>5,0 %</a:t>
            </a:r>
          </a:p>
        </p:txBody>
      </p:sp>
      <p:graphicFrame>
        <p:nvGraphicFramePr>
          <p:cNvPr id="4" name="Table 3">
            <a:extLst>
              <a:ext uri="{FF2B5EF4-FFF2-40B4-BE49-F238E27FC236}">
                <a16:creationId xmlns:a16="http://schemas.microsoft.com/office/drawing/2014/main" id="{426D0C1A-DDDB-F250-1C68-0D7F0A04BBC9}"/>
              </a:ext>
            </a:extLst>
          </p:cNvPr>
          <p:cNvGraphicFramePr>
            <a:graphicFrameLocks noGrp="1"/>
          </p:cNvGraphicFramePr>
          <p:nvPr>
            <p:custDataLst>
              <p:tags r:id="rId4"/>
            </p:custDataLst>
            <p:extLst>
              <p:ext uri="{D42A27DB-BD31-4B8C-83A1-F6EECF244321}">
                <p14:modId xmlns:p14="http://schemas.microsoft.com/office/powerpoint/2010/main" val="3667536372"/>
              </p:ext>
            </p:extLst>
          </p:nvPr>
        </p:nvGraphicFramePr>
        <p:xfrm>
          <a:off x="8572538" y="2385369"/>
          <a:ext cx="9752038" cy="3024198"/>
        </p:xfrm>
        <a:graphic>
          <a:graphicData uri="http://schemas.openxmlformats.org/drawingml/2006/table">
            <a:tbl>
              <a:tblPr>
                <a:tableStyleId>{5940675A-B579-460E-94D1-54222C63F5DA}</a:tableStyleId>
              </a:tblPr>
              <a:tblGrid>
                <a:gridCol w="6545890">
                  <a:extLst>
                    <a:ext uri="{9D8B030D-6E8A-4147-A177-3AD203B41FA5}">
                      <a16:colId xmlns:a16="http://schemas.microsoft.com/office/drawing/2014/main" val="20000"/>
                    </a:ext>
                  </a:extLst>
                </a:gridCol>
                <a:gridCol w="3206148">
                  <a:extLst>
                    <a:ext uri="{9D8B030D-6E8A-4147-A177-3AD203B41FA5}">
                      <a16:colId xmlns:a16="http://schemas.microsoft.com/office/drawing/2014/main" val="20001"/>
                    </a:ext>
                  </a:extLst>
                </a:gridCol>
              </a:tblGrid>
              <a:tr h="479746">
                <a:tc>
                  <a:txBody>
                    <a:bodyPr/>
                    <a:lstStyle/>
                    <a:p>
                      <a:pPr marL="0" marR="0" indent="0" algn="l" defTabSz="914400">
                        <a:lnSpc>
                          <a:spcPct val="100000"/>
                        </a:lnSpc>
                        <a:spcBef>
                          <a:spcPts val="0"/>
                        </a:spcBef>
                        <a:spcAft>
                          <a:spcPts val="0"/>
                        </a:spcAft>
                        <a:buNone/>
                      </a:pPr>
                      <a:r>
                        <a:rPr lang="en-CA" sz="2600" b="0" i="0" dirty="0">
                          <a:solidFill>
                            <a:schemeClr val="tx1"/>
                          </a:solidFill>
                          <a:latin typeface="Verdana" panose="020B0604030504040204" pitchFamily="34" charset="0"/>
                          <a:ea typeface="Verdana" panose="020B0604030504040204" pitchFamily="34" charset="0"/>
                          <a:cs typeface="Arial"/>
                        </a:rPr>
                        <a:t>Budget de </a:t>
                      </a:r>
                      <a:r>
                        <a:rPr lang="en-CA" sz="2600" b="0" i="0" dirty="0" err="1">
                          <a:solidFill>
                            <a:schemeClr val="tx1"/>
                          </a:solidFill>
                          <a:latin typeface="Verdana" panose="020B0604030504040204" pitchFamily="34" charset="0"/>
                          <a:ea typeface="Verdana" panose="020B0604030504040204" pitchFamily="34" charset="0"/>
                          <a:cs typeface="Arial"/>
                        </a:rPr>
                        <a:t>fonctionnement</a:t>
                      </a:r>
                      <a:r>
                        <a:rPr lang="en-CA" sz="2600" b="0" i="0" dirty="0">
                          <a:solidFill>
                            <a:schemeClr val="tx1"/>
                          </a:solidFill>
                          <a:latin typeface="Verdana" panose="020B0604030504040204" pitchFamily="34" charset="0"/>
                          <a:ea typeface="Verdana" panose="020B0604030504040204" pitchFamily="34" charset="0"/>
                          <a:cs typeface="Arial"/>
                        </a:rPr>
                        <a:t> </a:t>
                      </a:r>
                      <a:r>
                        <a:rPr lang="en-CA" sz="2600" b="0" i="0" baseline="0" dirty="0">
                          <a:solidFill>
                            <a:schemeClr val="tx1"/>
                          </a:solidFill>
                          <a:latin typeface="Verdana" panose="020B0604030504040204" pitchFamily="34" charset="0"/>
                          <a:ea typeface="Verdana" panose="020B0604030504040204" pitchFamily="34" charset="0"/>
                          <a:cs typeface="Arial"/>
                        </a:rPr>
                        <a:t>brut</a:t>
                      </a:r>
                    </a:p>
                  </a:txBody>
                  <a:tcPr marL="112532" marR="112532" marT="0" marB="0" anchor="ctr">
                    <a:solidFill>
                      <a:schemeClr val="tx2">
                        <a:lumMod val="20000"/>
                        <a:lumOff val="80000"/>
                      </a:schemeClr>
                    </a:solidFill>
                  </a:tcPr>
                </a:tc>
                <a:tc>
                  <a:txBody>
                    <a:bodyPr/>
                    <a:lstStyle/>
                    <a:p>
                      <a:pPr marL="0" marR="0" indent="0" algn="r" defTabSz="914400">
                        <a:lnSpc>
                          <a:spcPct val="100000"/>
                        </a:lnSpc>
                        <a:spcBef>
                          <a:spcPts val="0"/>
                        </a:spcBef>
                        <a:spcAft>
                          <a:spcPts val="0"/>
                        </a:spcAft>
                        <a:buNone/>
                      </a:pPr>
                      <a:r>
                        <a:rPr lang="en-CA" sz="2600" b="0" i="0">
                          <a:solidFill>
                            <a:schemeClr val="tx1"/>
                          </a:solidFill>
                          <a:latin typeface="Verdana" panose="020B0604030504040204" pitchFamily="34" charset="0"/>
                          <a:ea typeface="Verdana" panose="020B0604030504040204" pitchFamily="34" charset="0"/>
                          <a:cs typeface="Arial"/>
                        </a:rPr>
                        <a:t>484,0 M$</a:t>
                      </a:r>
                    </a:p>
                  </a:txBody>
                  <a:tcPr marL="112529" marR="112529" marT="0" marB="0" anchor="ctr">
                    <a:solidFill>
                      <a:schemeClr val="tx2">
                        <a:lumMod val="20000"/>
                        <a:lumOff val="80000"/>
                      </a:schemeClr>
                    </a:solidFill>
                  </a:tcPr>
                </a:tc>
                <a:extLst>
                  <a:ext uri="{0D108BD9-81ED-4DB2-BD59-A6C34878D82A}">
                    <a16:rowId xmlns:a16="http://schemas.microsoft.com/office/drawing/2014/main" val="10000"/>
                  </a:ext>
                </a:extLst>
              </a:tr>
              <a:tr h="479746">
                <a:tc>
                  <a:txBody>
                    <a:bodyPr/>
                    <a:lstStyle/>
                    <a:p>
                      <a:pPr algn="l" defTabSz="914400">
                        <a:spcAft>
                          <a:spcPts val="0"/>
                        </a:spcAft>
                        <a:buNone/>
                      </a:pPr>
                      <a:r>
                        <a:rPr lang="en-CA" sz="2600" b="0" i="0">
                          <a:solidFill>
                            <a:schemeClr val="tx1"/>
                          </a:solidFill>
                          <a:latin typeface="Verdana" panose="020B0604030504040204" pitchFamily="34" charset="0"/>
                          <a:ea typeface="Verdana" panose="020B0604030504040204" pitchFamily="34" charset="0"/>
                          <a:cs typeface="Arial"/>
                        </a:rPr>
                        <a:t>Allocations de recouvrement </a:t>
                      </a:r>
                    </a:p>
                  </a:txBody>
                  <a:tcPr marL="112532" marR="112532" marT="0" marB="0" anchor="ctr">
                    <a:solidFill>
                      <a:schemeClr val="tx2">
                        <a:lumMod val="20000"/>
                        <a:lumOff val="80000"/>
                      </a:schemeClr>
                    </a:solidFill>
                  </a:tcPr>
                </a:tc>
                <a:tc>
                  <a:txBody>
                    <a:bodyPr/>
                    <a:lstStyle/>
                    <a:p>
                      <a:pPr marL="0" marR="0" indent="0" algn="r" defTabSz="914400">
                        <a:lnSpc>
                          <a:spcPct val="100000"/>
                        </a:lnSpc>
                        <a:spcBef>
                          <a:spcPts val="0"/>
                        </a:spcBef>
                        <a:spcAft>
                          <a:spcPts val="0"/>
                        </a:spcAft>
                        <a:buNone/>
                      </a:pPr>
                      <a:r>
                        <a:rPr lang="en-CA" sz="2600" b="0" i="0">
                          <a:solidFill>
                            <a:schemeClr val="tx1"/>
                          </a:solidFill>
                          <a:latin typeface="Verdana" panose="020B0604030504040204" pitchFamily="34" charset="0"/>
                          <a:ea typeface="Verdana" panose="020B0604030504040204" pitchFamily="34" charset="0"/>
                          <a:cs typeface="Arial"/>
                        </a:rPr>
                        <a:t>(5,3 M$)</a:t>
                      </a:r>
                    </a:p>
                  </a:txBody>
                  <a:tcPr marL="112529" marR="112529" marT="0" marB="0" anchor="ctr">
                    <a:solidFill>
                      <a:schemeClr val="tx2">
                        <a:lumMod val="20000"/>
                        <a:lumOff val="80000"/>
                      </a:schemeClr>
                    </a:solidFill>
                  </a:tcPr>
                </a:tc>
                <a:extLst>
                  <a:ext uri="{0D108BD9-81ED-4DB2-BD59-A6C34878D82A}">
                    <a16:rowId xmlns:a16="http://schemas.microsoft.com/office/drawing/2014/main" val="3093375670"/>
                  </a:ext>
                </a:extLst>
              </a:tr>
              <a:tr h="959493">
                <a:tc>
                  <a:txBody>
                    <a:bodyPr/>
                    <a:lstStyle/>
                    <a:p>
                      <a:pPr marL="0" marR="0" indent="0" algn="l" defTabSz="914400">
                        <a:lnSpc>
                          <a:spcPct val="100000"/>
                        </a:lnSpc>
                        <a:spcBef>
                          <a:spcPts val="0"/>
                        </a:spcBef>
                        <a:spcAft>
                          <a:spcPts val="0"/>
                        </a:spcAft>
                        <a:buNone/>
                      </a:pPr>
                      <a:r>
                        <a:rPr lang="en-CA" sz="2600" b="0" i="0" dirty="0">
                          <a:solidFill>
                            <a:schemeClr val="tx1"/>
                          </a:solidFill>
                          <a:latin typeface="Verdana" panose="020B0604030504040204" pitchFamily="34" charset="0"/>
                          <a:ea typeface="Verdana" panose="020B0604030504040204" pitchFamily="34" charset="0"/>
                          <a:cs typeface="Arial"/>
                        </a:rPr>
                        <a:t>Budget de </a:t>
                      </a:r>
                      <a:r>
                        <a:rPr lang="en-CA" sz="2600" b="0" i="0" dirty="0" err="1">
                          <a:solidFill>
                            <a:schemeClr val="tx1"/>
                          </a:solidFill>
                          <a:latin typeface="Verdana" panose="020B0604030504040204" pitchFamily="34" charset="0"/>
                          <a:ea typeface="Verdana" panose="020B0604030504040204" pitchFamily="34" charset="0"/>
                          <a:cs typeface="Arial"/>
                        </a:rPr>
                        <a:t>fonctionnement</a:t>
                      </a:r>
                      <a:r>
                        <a:rPr lang="en-CA" sz="2600" b="0" i="0" dirty="0">
                          <a:solidFill>
                            <a:schemeClr val="tx1"/>
                          </a:solidFill>
                          <a:latin typeface="Verdana" panose="020B0604030504040204" pitchFamily="34" charset="0"/>
                          <a:ea typeface="Verdana" panose="020B0604030504040204" pitchFamily="34" charset="0"/>
                          <a:cs typeface="Arial"/>
                        </a:rPr>
                        <a:t> brut</a:t>
                      </a:r>
                      <a:r>
                        <a:rPr lang="en-CA" sz="2600" b="0" i="0" baseline="0" dirty="0">
                          <a:solidFill>
                            <a:schemeClr val="tx1"/>
                          </a:solidFill>
                          <a:latin typeface="Verdana" panose="020B0604030504040204" pitchFamily="34" charset="0"/>
                          <a:ea typeface="Verdana" panose="020B0604030504040204" pitchFamily="34" charset="0"/>
                          <a:cs typeface="Arial"/>
                        </a:rPr>
                        <a:t> (</a:t>
                      </a:r>
                      <a:r>
                        <a:rPr lang="en-CA" sz="2600" b="0" i="0" baseline="0" dirty="0" err="1">
                          <a:solidFill>
                            <a:schemeClr val="tx1"/>
                          </a:solidFill>
                          <a:latin typeface="Verdana" panose="020B0604030504040204" pitchFamily="34" charset="0"/>
                          <a:ea typeface="Verdana" panose="020B0604030504040204" pitchFamily="34" charset="0"/>
                          <a:cs typeface="Arial"/>
                        </a:rPr>
                        <a:t>moins</a:t>
                      </a:r>
                      <a:r>
                        <a:rPr lang="en-CA" sz="2600" b="0" i="0" baseline="0" dirty="0">
                          <a:solidFill>
                            <a:schemeClr val="tx1"/>
                          </a:solidFill>
                          <a:latin typeface="Verdana" panose="020B0604030504040204" pitchFamily="34" charset="0"/>
                          <a:ea typeface="Verdana" panose="020B0604030504040204" pitchFamily="34" charset="0"/>
                          <a:cs typeface="Arial"/>
                        </a:rPr>
                        <a:t> les allocations de </a:t>
                      </a:r>
                      <a:r>
                        <a:rPr lang="en-CA" sz="2600" b="0" i="0" baseline="0" dirty="0" err="1">
                          <a:solidFill>
                            <a:schemeClr val="tx1"/>
                          </a:solidFill>
                          <a:latin typeface="Verdana" panose="020B0604030504040204" pitchFamily="34" charset="0"/>
                          <a:ea typeface="Verdana" panose="020B0604030504040204" pitchFamily="34" charset="0"/>
                          <a:cs typeface="Arial"/>
                        </a:rPr>
                        <a:t>recouvrement</a:t>
                      </a:r>
                      <a:r>
                        <a:rPr lang="en-CA" sz="2600" b="0" i="0" baseline="0" dirty="0">
                          <a:solidFill>
                            <a:schemeClr val="tx1"/>
                          </a:solidFill>
                          <a:latin typeface="Verdana" panose="020B0604030504040204" pitchFamily="34" charset="0"/>
                          <a:ea typeface="Verdana" panose="020B0604030504040204" pitchFamily="34" charset="0"/>
                          <a:cs typeface="Arial"/>
                        </a:rPr>
                        <a:t>)</a:t>
                      </a:r>
                    </a:p>
                  </a:txBody>
                  <a:tcPr marL="112532" marR="112532" marT="0" marB="0" anchor="ctr">
                    <a:solidFill>
                      <a:schemeClr val="tx2">
                        <a:lumMod val="20000"/>
                        <a:lumOff val="80000"/>
                      </a:schemeClr>
                    </a:solidFill>
                  </a:tcPr>
                </a:tc>
                <a:tc>
                  <a:txBody>
                    <a:bodyPr/>
                    <a:lstStyle/>
                    <a:p>
                      <a:pPr marL="0" marR="0" indent="0" algn="r" defTabSz="914400">
                        <a:lnSpc>
                          <a:spcPct val="100000"/>
                        </a:lnSpc>
                        <a:spcBef>
                          <a:spcPts val="0"/>
                        </a:spcBef>
                        <a:spcAft>
                          <a:spcPts val="0"/>
                        </a:spcAft>
                        <a:buNone/>
                      </a:pPr>
                      <a:r>
                        <a:rPr lang="en-CA" sz="2600" b="0" i="0">
                          <a:solidFill>
                            <a:schemeClr val="tx1"/>
                          </a:solidFill>
                          <a:latin typeface="Verdana" panose="020B0604030504040204" pitchFamily="34" charset="0"/>
                          <a:ea typeface="Verdana" panose="020B0604030504040204" pitchFamily="34" charset="0"/>
                          <a:cs typeface="Arial"/>
                        </a:rPr>
                        <a:t>478,7 M $</a:t>
                      </a:r>
                    </a:p>
                  </a:txBody>
                  <a:tcPr marL="112529" marR="112529" marT="0" marB="0" anchor="ctr">
                    <a:solidFill>
                      <a:schemeClr val="tx2">
                        <a:lumMod val="20000"/>
                        <a:lumOff val="80000"/>
                      </a:schemeClr>
                    </a:solidFill>
                  </a:tcPr>
                </a:tc>
                <a:extLst>
                  <a:ext uri="{0D108BD9-81ED-4DB2-BD59-A6C34878D82A}">
                    <a16:rowId xmlns:a16="http://schemas.microsoft.com/office/drawing/2014/main" val="3111053036"/>
                  </a:ext>
                </a:extLst>
              </a:tr>
              <a:tr h="267969">
                <a:tc>
                  <a:txBody>
                    <a:bodyPr/>
                    <a:lstStyle/>
                    <a:p>
                      <a:pPr algn="l" defTabSz="914400">
                        <a:spcAft>
                          <a:spcPts val="0"/>
                        </a:spcAft>
                        <a:buNone/>
                      </a:pPr>
                      <a:r>
                        <a:rPr lang="en-CA" sz="2600" b="0" i="0">
                          <a:solidFill>
                            <a:schemeClr val="tx1"/>
                          </a:solidFill>
                          <a:latin typeface="Verdana" panose="020B0604030504040204" pitchFamily="34" charset="0"/>
                          <a:ea typeface="Verdana" panose="020B0604030504040204" pitchFamily="34" charset="0"/>
                          <a:cs typeface="Arial"/>
                        </a:rPr>
                        <a:t>Recettes</a:t>
                      </a:r>
                    </a:p>
                  </a:txBody>
                  <a:tcPr marL="112532" marR="112532" marT="0" marB="0" anchor="ctr">
                    <a:solidFill>
                      <a:schemeClr val="tx2">
                        <a:lumMod val="20000"/>
                        <a:lumOff val="80000"/>
                      </a:schemeClr>
                    </a:solidFill>
                  </a:tcPr>
                </a:tc>
                <a:tc>
                  <a:txBody>
                    <a:bodyPr/>
                    <a:lstStyle/>
                    <a:p>
                      <a:pPr marL="0" marR="0" indent="0" algn="r" defTabSz="914400">
                        <a:lnSpc>
                          <a:spcPct val="100000"/>
                        </a:lnSpc>
                        <a:spcBef>
                          <a:spcPts val="0"/>
                        </a:spcBef>
                        <a:spcAft>
                          <a:spcPts val="0"/>
                        </a:spcAft>
                        <a:buNone/>
                      </a:pPr>
                      <a:r>
                        <a:rPr lang="en-CA" sz="2600" b="0" i="0" dirty="0">
                          <a:solidFill>
                            <a:schemeClr val="tx1"/>
                          </a:solidFill>
                          <a:latin typeface="Verdana" panose="020B0604030504040204" pitchFamily="34" charset="0"/>
                          <a:ea typeface="Verdana" panose="020B0604030504040204" pitchFamily="34" charset="0"/>
                          <a:cs typeface="Arial"/>
                        </a:rPr>
                        <a:t>(63,8 M$)</a:t>
                      </a:r>
                    </a:p>
                  </a:txBody>
                  <a:tcPr marL="112529" marR="112529" marT="0" marB="0" anchor="ctr">
                    <a:solidFill>
                      <a:schemeClr val="tx2">
                        <a:lumMod val="20000"/>
                        <a:lumOff val="80000"/>
                      </a:schemeClr>
                    </a:solidFill>
                  </a:tcPr>
                </a:tc>
                <a:extLst>
                  <a:ext uri="{0D108BD9-81ED-4DB2-BD59-A6C34878D82A}">
                    <a16:rowId xmlns:a16="http://schemas.microsoft.com/office/drawing/2014/main" val="10001"/>
                  </a:ext>
                </a:extLst>
              </a:tr>
              <a:tr h="479746">
                <a:tc>
                  <a:txBody>
                    <a:bodyPr/>
                    <a:lstStyle/>
                    <a:p>
                      <a:pPr algn="l" defTabSz="914400">
                        <a:spcAft>
                          <a:spcPts val="0"/>
                        </a:spcAft>
                        <a:buNone/>
                      </a:pPr>
                      <a:r>
                        <a:rPr lang="en-CA" sz="2600" b="0" i="0" dirty="0">
                          <a:solidFill>
                            <a:schemeClr val="tx1"/>
                          </a:solidFill>
                          <a:latin typeface="Verdana" panose="020B0604030504040204" pitchFamily="34" charset="0"/>
                          <a:ea typeface="Verdana" panose="020B0604030504040204" pitchFamily="34" charset="0"/>
                          <a:cs typeface="Arial"/>
                        </a:rPr>
                        <a:t>Budget de </a:t>
                      </a:r>
                      <a:r>
                        <a:rPr lang="en-CA" sz="2600" b="0" i="0" dirty="0" err="1">
                          <a:solidFill>
                            <a:schemeClr val="tx1"/>
                          </a:solidFill>
                          <a:latin typeface="Verdana" panose="020B0604030504040204" pitchFamily="34" charset="0"/>
                          <a:ea typeface="Verdana" panose="020B0604030504040204" pitchFamily="34" charset="0"/>
                          <a:cs typeface="Arial"/>
                        </a:rPr>
                        <a:t>fonctionnement</a:t>
                      </a:r>
                      <a:r>
                        <a:rPr lang="en-CA" sz="2600" b="0" i="0" dirty="0">
                          <a:solidFill>
                            <a:schemeClr val="tx1"/>
                          </a:solidFill>
                          <a:latin typeface="Verdana" panose="020B0604030504040204" pitchFamily="34" charset="0"/>
                          <a:ea typeface="Verdana" panose="020B0604030504040204" pitchFamily="34" charset="0"/>
                          <a:cs typeface="Arial"/>
                        </a:rPr>
                        <a:t> net </a:t>
                      </a:r>
                      <a:r>
                        <a:rPr lang="en-CA" sz="2600" b="0" i="0" baseline="0" dirty="0">
                          <a:solidFill>
                            <a:schemeClr val="tx1"/>
                          </a:solidFill>
                          <a:latin typeface="Verdana" panose="020B0604030504040204" pitchFamily="34" charset="0"/>
                          <a:ea typeface="Verdana" panose="020B0604030504040204" pitchFamily="34" charset="0"/>
                          <a:cs typeface="Arial"/>
                        </a:rPr>
                        <a:t> </a:t>
                      </a:r>
                    </a:p>
                  </a:txBody>
                  <a:tcPr marL="112532" marR="112532" marT="0" marB="0" anchor="ctr">
                    <a:solidFill>
                      <a:schemeClr val="tx2">
                        <a:lumMod val="20000"/>
                        <a:lumOff val="80000"/>
                      </a:schemeClr>
                    </a:solidFill>
                  </a:tcPr>
                </a:tc>
                <a:tc>
                  <a:txBody>
                    <a:bodyPr/>
                    <a:lstStyle/>
                    <a:p>
                      <a:pPr marL="0" marR="0" indent="0" algn="r" defTabSz="914400">
                        <a:lnSpc>
                          <a:spcPct val="100000"/>
                        </a:lnSpc>
                        <a:spcBef>
                          <a:spcPts val="0"/>
                        </a:spcBef>
                        <a:spcAft>
                          <a:spcPts val="0"/>
                        </a:spcAft>
                        <a:buNone/>
                      </a:pPr>
                      <a:r>
                        <a:rPr lang="en-CA" sz="2600" b="0" i="0" dirty="0">
                          <a:solidFill>
                            <a:schemeClr val="tx1"/>
                          </a:solidFill>
                          <a:latin typeface="Verdana" panose="020B0604030504040204" pitchFamily="34" charset="0"/>
                          <a:ea typeface="Verdana" panose="020B0604030504040204" pitchFamily="34" charset="0"/>
                          <a:cs typeface="Arial"/>
                        </a:rPr>
                        <a:t>414,9 M $</a:t>
                      </a:r>
                    </a:p>
                  </a:txBody>
                  <a:tcPr marL="112529" marR="112529" marT="0" marB="0" anchor="ctr">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BC11DFB2-6B9F-4210-533C-542D98578FBB}"/>
              </a:ext>
            </a:extLst>
          </p:cNvPr>
          <p:cNvSpPr txBox="1"/>
          <p:nvPr/>
        </p:nvSpPr>
        <p:spPr>
          <a:xfrm>
            <a:off x="6798350" y="5484725"/>
            <a:ext cx="1336220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err="1">
                <a:solidFill>
                  <a:schemeClr val="tx1"/>
                </a:solidFill>
                <a:cs typeface="Arial"/>
              </a:rPr>
              <a:t>Répartition</a:t>
            </a:r>
            <a:r>
              <a:rPr lang="en-US" sz="3000" b="1" dirty="0">
                <a:solidFill>
                  <a:schemeClr val="tx1"/>
                </a:solidFill>
                <a:cs typeface="Arial"/>
              </a:rPr>
              <a:t> brute du budget (M$)</a:t>
            </a:r>
          </a:p>
        </p:txBody>
      </p:sp>
      <p:pic>
        <p:nvPicPr>
          <p:cNvPr id="6" name="Picture 2">
            <a:extLst>
              <a:ext uri="{FF2B5EF4-FFF2-40B4-BE49-F238E27FC236}">
                <a16:creationId xmlns:a16="http://schemas.microsoft.com/office/drawing/2014/main" id="{D6E9761C-F288-1449-1214-711D6FB844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1720" y="6113881"/>
            <a:ext cx="9752038" cy="40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941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3401739C-C1AB-E6B0-B2A7-F0B41799811B}"/>
              </a:ext>
            </a:extLst>
          </p:cNvPr>
          <p:cNvSpPr txBox="1">
            <a:spLocks/>
          </p:cNvSpPr>
          <p:nvPr>
            <p:custDataLst>
              <p:tags r:id="rId1"/>
            </p:custDataLst>
          </p:nvPr>
        </p:nvSpPr>
        <p:spPr>
          <a:xfrm>
            <a:off x="3575844" y="3673476"/>
            <a:ext cx="10515600" cy="4351338"/>
          </a:xfrm>
          <a:prstGeom prst="rect">
            <a:avLst/>
          </a:prstGeom>
        </p:spPr>
        <p:txBody>
          <a:bodyPr vert="horz" lIns="91422" tIns="45711" rIns="91422" bIns="4571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56" indent="-228556" defTabSz="914224">
              <a:spcBef>
                <a:spcPts val="999"/>
              </a:spcBef>
              <a:defRPr/>
            </a:pPr>
            <a:endParaRPr lang="en-US" sz="2700" dirty="0">
              <a:solidFill>
                <a:prstClr val="black"/>
              </a:solidFill>
              <a:latin typeface="Arial"/>
              <a:cs typeface="Calibri"/>
            </a:endParaRPr>
          </a:p>
        </p:txBody>
      </p:sp>
      <p:graphicFrame>
        <p:nvGraphicFramePr>
          <p:cNvPr id="3" name="Table 2">
            <a:extLst>
              <a:ext uri="{FF2B5EF4-FFF2-40B4-BE49-F238E27FC236}">
                <a16:creationId xmlns:a16="http://schemas.microsoft.com/office/drawing/2014/main" id="{64E1388E-0A08-CE02-5F8A-3D370A10D4EA}"/>
              </a:ext>
            </a:extLst>
          </p:cNvPr>
          <p:cNvGraphicFramePr>
            <a:graphicFrameLocks noGrp="1"/>
          </p:cNvGraphicFramePr>
          <p:nvPr>
            <p:custDataLst>
              <p:tags r:id="rId2"/>
            </p:custDataLst>
            <p:extLst>
              <p:ext uri="{D42A27DB-BD31-4B8C-83A1-F6EECF244321}">
                <p14:modId xmlns:p14="http://schemas.microsoft.com/office/powerpoint/2010/main" val="1945273432"/>
              </p:ext>
            </p:extLst>
          </p:nvPr>
        </p:nvGraphicFramePr>
        <p:xfrm>
          <a:off x="627796" y="2350689"/>
          <a:ext cx="10495344" cy="8200994"/>
        </p:xfrm>
        <a:graphic>
          <a:graphicData uri="http://schemas.openxmlformats.org/drawingml/2006/table">
            <a:tbl>
              <a:tblPr/>
              <a:tblGrid>
                <a:gridCol w="7750410">
                  <a:extLst>
                    <a:ext uri="{9D8B030D-6E8A-4147-A177-3AD203B41FA5}">
                      <a16:colId xmlns:a16="http://schemas.microsoft.com/office/drawing/2014/main" val="20000"/>
                    </a:ext>
                  </a:extLst>
                </a:gridCol>
                <a:gridCol w="2744934">
                  <a:extLst>
                    <a:ext uri="{9D8B030D-6E8A-4147-A177-3AD203B41FA5}">
                      <a16:colId xmlns:a16="http://schemas.microsoft.com/office/drawing/2014/main" val="20001"/>
                    </a:ext>
                  </a:extLst>
                </a:gridCol>
              </a:tblGrid>
              <a:tr h="822198">
                <a:tc>
                  <a:txBody>
                    <a:bodyPr/>
                    <a:lstStyle/>
                    <a:p>
                      <a:pPr marL="0" marR="0" indent="137160" algn="ctr" defTabSz="914400">
                        <a:spcBef>
                          <a:spcPts val="0"/>
                        </a:spcBef>
                        <a:spcAft>
                          <a:spcPts val="0"/>
                        </a:spcAft>
                        <a:buNone/>
                      </a:pPr>
                      <a:r>
                        <a:rPr lang="en-US" sz="2600" b="1" i="0" dirty="0" err="1">
                          <a:solidFill>
                            <a:schemeClr val="bg1"/>
                          </a:solidFill>
                          <a:latin typeface="Verdana Pro" panose="020B0604030504040204" pitchFamily="34" charset="0"/>
                          <a:ea typeface="Times New Roman"/>
                          <a:cs typeface="Arial"/>
                        </a:rPr>
                        <a:t>Projet</a:t>
                      </a:r>
                      <a:r>
                        <a:rPr lang="en-US" sz="2600" b="1" i="0" dirty="0">
                          <a:solidFill>
                            <a:schemeClr val="bg1"/>
                          </a:solidFill>
                          <a:latin typeface="Verdana Pro" panose="020B0604030504040204" pitchFamily="34" charset="0"/>
                          <a:ea typeface="Times New Roman"/>
                          <a:cs typeface="Arial"/>
                        </a:rPr>
                        <a:t> </a:t>
                      </a:r>
                      <a:r>
                        <a:rPr lang="en-US" sz="2600" b="1" i="0" dirty="0" err="1">
                          <a:solidFill>
                            <a:schemeClr val="bg1"/>
                          </a:solidFill>
                          <a:latin typeface="Verdana Pro" panose="020B0604030504040204" pitchFamily="34" charset="0"/>
                          <a:ea typeface="Times New Roman"/>
                          <a:cs typeface="Arial"/>
                        </a:rPr>
                        <a:t>d'investissement</a:t>
                      </a:r>
                      <a:endParaRPr lang="en-US" sz="2600" b="1" i="0" dirty="0">
                        <a:solidFill>
                          <a:schemeClr val="bg1"/>
                        </a:solidFill>
                        <a:latin typeface="Verdana Pro" panose="020B0604030504040204" pitchFamily="34" charset="0"/>
                        <a:ea typeface="Times New Roman"/>
                        <a:cs typeface="Arial"/>
                      </a:endParaRPr>
                    </a:p>
                  </a:txBody>
                  <a:tcPr marL="91667" marR="9166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D4"/>
                    </a:solidFill>
                  </a:tcPr>
                </a:tc>
                <a:tc>
                  <a:txBody>
                    <a:bodyPr/>
                    <a:lstStyle/>
                    <a:p>
                      <a:pPr marL="0" marR="0" algn="ctr" defTabSz="914400">
                        <a:spcBef>
                          <a:spcPts val="0"/>
                        </a:spcBef>
                        <a:spcAft>
                          <a:spcPts val="0"/>
                        </a:spcAft>
                        <a:buNone/>
                      </a:pPr>
                      <a:r>
                        <a:rPr lang="en-US" sz="2600" b="1" i="0">
                          <a:solidFill>
                            <a:schemeClr val="bg1"/>
                          </a:solidFill>
                          <a:latin typeface="Verdana Pro" panose="020B0604030504040204" pitchFamily="34" charset="0"/>
                          <a:ea typeface="Times New Roman"/>
                          <a:cs typeface="Arial"/>
                        </a:rPr>
                        <a:t>Coût total </a:t>
                      </a:r>
                      <a:r>
                        <a:rPr lang="en-US" sz="2600" b="1" i="0" baseline="0">
                          <a:solidFill>
                            <a:schemeClr val="bg1"/>
                          </a:solidFill>
                          <a:latin typeface="Verdana Pro" panose="020B0604030504040204" pitchFamily="34" charset="0"/>
                          <a:ea typeface="Times New Roman"/>
                          <a:cs typeface="Arial"/>
                        </a:rPr>
                        <a:t>(en M$)</a:t>
                      </a:r>
                    </a:p>
                  </a:txBody>
                  <a:tcPr marL="91667" marR="9166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D4"/>
                    </a:solidFill>
                  </a:tcPr>
                </a:tc>
                <a:extLst>
                  <a:ext uri="{0D108BD9-81ED-4DB2-BD59-A6C34878D82A}">
                    <a16:rowId xmlns:a16="http://schemas.microsoft.com/office/drawing/2014/main" val="10000"/>
                  </a:ext>
                </a:extLst>
              </a:tr>
              <a:tr h="548131">
                <a:tc>
                  <a:txBody>
                    <a:bodyPr/>
                    <a:lstStyle/>
                    <a:p>
                      <a:pPr marL="0" marR="0" algn="l" defTabSz="914400">
                        <a:spcBef>
                          <a:spcPts val="0"/>
                        </a:spcBef>
                        <a:spcAft>
                          <a:spcPts val="0"/>
                        </a:spcAft>
                        <a:buNone/>
                      </a:pPr>
                      <a:r>
                        <a:rPr lang="en-US" sz="2600" b="1" i="0" dirty="0" err="1">
                          <a:solidFill>
                            <a:schemeClr val="tx1"/>
                          </a:solidFill>
                          <a:latin typeface="Verdana Pro" panose="020B0604030504040204" pitchFamily="34" charset="0"/>
                          <a:ea typeface="Times New Roman"/>
                          <a:cs typeface="Arial"/>
                        </a:rPr>
                        <a:t>Renouvellement</a:t>
                      </a:r>
                      <a:r>
                        <a:rPr lang="en-US" sz="2600" b="1" i="0" dirty="0">
                          <a:solidFill>
                            <a:schemeClr val="tx1"/>
                          </a:solidFill>
                          <a:latin typeface="Verdana Pro" panose="020B0604030504040204" pitchFamily="34" charset="0"/>
                          <a:ea typeface="Times New Roman"/>
                          <a:cs typeface="Arial"/>
                        </a:rPr>
                        <a:t> des </a:t>
                      </a:r>
                      <a:r>
                        <a:rPr lang="en-US" sz="2600" b="1" i="0" dirty="0" err="1">
                          <a:solidFill>
                            <a:schemeClr val="tx1"/>
                          </a:solidFill>
                          <a:latin typeface="Verdana Pro" panose="020B0604030504040204" pitchFamily="34" charset="0"/>
                          <a:ea typeface="Times New Roman"/>
                          <a:cs typeface="Arial"/>
                        </a:rPr>
                        <a:t>actifs</a:t>
                      </a:r>
                      <a:r>
                        <a:rPr lang="en-US" sz="2600" b="1" i="0" dirty="0">
                          <a:solidFill>
                            <a:schemeClr val="tx1"/>
                          </a:solidFill>
                          <a:latin typeface="Verdana Pro" panose="020B0604030504040204" pitchFamily="34" charset="0"/>
                          <a:ea typeface="Times New Roman"/>
                          <a:cs typeface="Arial"/>
                        </a:rPr>
                        <a:t>  </a:t>
                      </a:r>
                    </a:p>
                  </a:txBody>
                  <a:tcPr marL="91667" marR="91667"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2600">
                        <a:solidFill>
                          <a:srgbClr val="000000"/>
                        </a:solidFill>
                        <a:latin typeface="Verdana Pro" panose="020B0604030504040204" pitchFamily="34" charset="0"/>
                        <a:ea typeface="Times New Roman"/>
                        <a:cs typeface="Arial"/>
                      </a:endParaRPr>
                    </a:p>
                  </a:txBody>
                  <a:tcPr marL="91667" marR="91667"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548131">
                <a:tc>
                  <a:txBody>
                    <a:bodyPr/>
                    <a:lstStyle/>
                    <a:p>
                      <a:pPr marL="0" marR="0" indent="137160" algn="l" defTabSz="914400">
                        <a:spcBef>
                          <a:spcPts val="0"/>
                        </a:spcBef>
                        <a:spcAft>
                          <a:spcPts val="0"/>
                        </a:spcAft>
                        <a:buNone/>
                      </a:pPr>
                      <a:r>
                        <a:rPr lang="en-US" sz="2600" b="0" i="0">
                          <a:solidFill>
                            <a:schemeClr val="tx1"/>
                          </a:solidFill>
                          <a:latin typeface="Verdana Pro" panose="020B0604030504040204" pitchFamily="34" charset="0"/>
                          <a:ea typeface="Times New Roman"/>
                          <a:cs typeface="Arial"/>
                        </a:rPr>
                        <a:t>Programme de la flotte </a:t>
                      </a:r>
                    </a:p>
                  </a:txBody>
                  <a:tcPr marL="91667" marR="91667"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defTabSz="914400">
                        <a:spcBef>
                          <a:spcPts val="0"/>
                        </a:spcBef>
                        <a:spcAft>
                          <a:spcPts val="0"/>
                        </a:spcAft>
                        <a:buNone/>
                      </a:pPr>
                      <a:r>
                        <a:rPr lang="en-US" sz="2600" b="0" i="0" dirty="0">
                          <a:solidFill>
                            <a:schemeClr val="tx1"/>
                          </a:solidFill>
                          <a:latin typeface="Verdana Pro" panose="020B0604030504040204" pitchFamily="34" charset="0"/>
                          <a:ea typeface="Times New Roman"/>
                          <a:cs typeface="Arial"/>
                        </a:rPr>
                        <a:t>$          </a:t>
                      </a:r>
                      <a:r>
                        <a:rPr lang="en-US" sz="2600" b="0" i="0">
                          <a:solidFill>
                            <a:schemeClr val="tx1"/>
                          </a:solidFill>
                          <a:latin typeface="Verdana Pro" panose="020B0604030504040204" pitchFamily="34" charset="0"/>
                          <a:ea typeface="Times New Roman"/>
                          <a:cs typeface="Arial"/>
                        </a:rPr>
                        <a:t> 6.4</a:t>
                      </a:r>
                      <a:endParaRPr lang="en-US" sz="2600" b="0" i="0" dirty="0">
                        <a:solidFill>
                          <a:schemeClr val="tx1"/>
                        </a:solidFill>
                        <a:latin typeface="Verdana Pro" panose="020B0604030504040204" pitchFamily="34" charset="0"/>
                        <a:ea typeface="Times New Roman"/>
                        <a:cs typeface="Arial"/>
                      </a:endParaRPr>
                    </a:p>
                  </a:txBody>
                  <a:tcPr marL="91667" marR="91667"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548131">
                <a:tc>
                  <a:txBody>
                    <a:bodyPr/>
                    <a:lstStyle/>
                    <a:p>
                      <a:pPr marL="0" marR="0" indent="137160" algn="l" defTabSz="914400">
                        <a:spcBef>
                          <a:spcPts val="0"/>
                        </a:spcBef>
                        <a:spcAft>
                          <a:spcPts val="0"/>
                        </a:spcAft>
                        <a:buNone/>
                      </a:pPr>
                      <a:r>
                        <a:rPr lang="en-US" sz="2600" b="0" i="0" u="none" strike="noStrike">
                          <a:solidFill>
                            <a:schemeClr val="tx1"/>
                          </a:solidFill>
                          <a:latin typeface="Verdana Pro" panose="020B0604030504040204" pitchFamily="34" charset="0"/>
                          <a:ea typeface="+mn-ea"/>
                          <a:cs typeface="+mn-cs"/>
                        </a:rPr>
                        <a:t>Infrastructure des TI </a:t>
                      </a:r>
                    </a:p>
                  </a:txBody>
                  <a:tcPr marL="91667" marR="91667" marT="0" marB="0" anchor="ctr">
                    <a:lnL w="12700" cap="flat" cmpd="sng" algn="ctr">
                      <a:solidFill>
                        <a:schemeClr val="tx1"/>
                      </a:solidFill>
                      <a:prstDash val="solid"/>
                      <a:round/>
                      <a:headEnd type="none" w="med" len="med"/>
                      <a:tailEnd type="none" w="med" len="med"/>
                    </a:lnL>
                    <a:lnR w="0">
                      <a:noFill/>
                    </a:lnR>
                    <a:lnT w="0">
                      <a:noFill/>
                    </a:lnT>
                    <a:lnB w="0">
                      <a:noFill/>
                    </a:lnB>
                    <a:noFill/>
                  </a:tcPr>
                </a:tc>
                <a:tc>
                  <a:txBody>
                    <a:bodyPr/>
                    <a:lstStyle/>
                    <a:p>
                      <a:pPr marL="0" marR="0" algn="r" defTabSz="914400">
                        <a:spcBef>
                          <a:spcPts val="0"/>
                        </a:spcBef>
                        <a:spcAft>
                          <a:spcPts val="0"/>
                        </a:spcAft>
                        <a:buNone/>
                      </a:pPr>
                      <a:r>
                        <a:rPr lang="en-US" sz="2600" b="0" i="0" dirty="0">
                          <a:solidFill>
                            <a:schemeClr val="tx1"/>
                          </a:solidFill>
                          <a:latin typeface="Verdana Pro" panose="020B0604030504040204" pitchFamily="34" charset="0"/>
                          <a:ea typeface="+mn-ea"/>
                          <a:cs typeface="Arial"/>
                        </a:rPr>
                        <a:t>            </a:t>
                      </a:r>
                      <a:r>
                        <a:rPr lang="en-US" sz="2600" b="0" i="0">
                          <a:solidFill>
                            <a:schemeClr val="tx1"/>
                          </a:solidFill>
                          <a:latin typeface="Verdana Pro" panose="020B0604030504040204" pitchFamily="34" charset="0"/>
                          <a:ea typeface="+mn-ea"/>
                          <a:cs typeface="Arial"/>
                        </a:rPr>
                        <a:t> 2.4</a:t>
                      </a:r>
                      <a:endParaRPr lang="en-US" sz="2600" b="0" i="0" dirty="0">
                        <a:solidFill>
                          <a:schemeClr val="tx1"/>
                        </a:solidFill>
                        <a:latin typeface="Verdana Pro" panose="020B0604030504040204" pitchFamily="34" charset="0"/>
                        <a:ea typeface="+mn-ea"/>
                        <a:cs typeface="Arial"/>
                      </a:endParaRPr>
                    </a:p>
                  </a:txBody>
                  <a:tcPr marL="91667" marR="91667" marT="0" marB="0" anchor="ctr">
                    <a:lnL w="0">
                      <a:noFill/>
                    </a:lnL>
                    <a:lnR w="12700" cap="flat" cmpd="sng" algn="ctr">
                      <a:solidFill>
                        <a:schemeClr val="tx1"/>
                      </a:solidFill>
                      <a:prstDash val="solid"/>
                      <a:round/>
                      <a:headEnd type="none" w="med" len="med"/>
                      <a:tailEnd type="none" w="med" len="med"/>
                    </a:lnR>
                    <a:lnT w="0">
                      <a:noFill/>
                    </a:lnT>
                    <a:lnB w="0">
                      <a:noFill/>
                    </a:lnB>
                    <a:noFill/>
                  </a:tcPr>
                </a:tc>
                <a:extLst>
                  <a:ext uri="{0D108BD9-81ED-4DB2-BD59-A6C34878D82A}">
                    <a16:rowId xmlns:a16="http://schemas.microsoft.com/office/drawing/2014/main" val="1045453362"/>
                  </a:ext>
                </a:extLst>
              </a:tr>
              <a:tr h="548131">
                <a:tc>
                  <a:txBody>
                    <a:bodyPr/>
                    <a:lstStyle/>
                    <a:p>
                      <a:pPr marL="0" marR="0" indent="137160" algn="l" defTabSz="914400">
                        <a:spcBef>
                          <a:spcPts val="0"/>
                        </a:spcBef>
                        <a:spcAft>
                          <a:spcPts val="0"/>
                        </a:spcAft>
                        <a:buNone/>
                      </a:pPr>
                      <a:r>
                        <a:rPr lang="en-US" sz="2600" b="0" i="0" dirty="0">
                          <a:solidFill>
                            <a:schemeClr val="tx1"/>
                          </a:solidFill>
                          <a:latin typeface="Verdana" panose="020B0604030504040204" pitchFamily="34" charset="0"/>
                          <a:ea typeface="Verdana" panose="020B0604030504040204" pitchFamily="34" charset="0"/>
                          <a:cs typeface="Arial"/>
                        </a:rPr>
                        <a:t>Cycle</a:t>
                      </a:r>
                      <a:r>
                        <a:rPr lang="en-US" sz="2600" b="0" i="0" dirty="0">
                          <a:solidFill>
                            <a:schemeClr val="tx1"/>
                          </a:solidFill>
                          <a:latin typeface="Verdana Pro" panose="020B0604030504040204" pitchFamily="34" charset="0"/>
                          <a:ea typeface="Times New Roman"/>
                          <a:cs typeface="Arial"/>
                        </a:rPr>
                        <a:t> de vie des </a:t>
                      </a:r>
                      <a:r>
                        <a:rPr lang="en-US" sz="2600" b="0" i="0" dirty="0" err="1">
                          <a:solidFill>
                            <a:schemeClr val="tx1"/>
                          </a:solidFill>
                          <a:latin typeface="Verdana Pro" panose="020B0604030504040204" pitchFamily="34" charset="0"/>
                          <a:ea typeface="Times New Roman"/>
                          <a:cs typeface="Arial"/>
                        </a:rPr>
                        <a:t>actifs</a:t>
                      </a:r>
                      <a:r>
                        <a:rPr lang="en-US" sz="2600" b="0" i="0" dirty="0">
                          <a:solidFill>
                            <a:schemeClr val="tx1"/>
                          </a:solidFill>
                          <a:latin typeface="Verdana Pro" panose="020B0604030504040204" pitchFamily="34" charset="0"/>
                          <a:ea typeface="Times New Roman"/>
                          <a:cs typeface="Arial"/>
                        </a:rPr>
                        <a:t> </a:t>
                      </a:r>
                      <a:r>
                        <a:rPr lang="en-US" sz="2600" b="0" i="0" dirty="0" err="1">
                          <a:solidFill>
                            <a:schemeClr val="tx1"/>
                          </a:solidFill>
                          <a:latin typeface="Verdana Pro" panose="020B0604030504040204" pitchFamily="34" charset="0"/>
                          <a:ea typeface="Times New Roman"/>
                          <a:cs typeface="Arial"/>
                        </a:rPr>
                        <a:t>spécialisés</a:t>
                      </a:r>
                      <a:endParaRPr lang="en-US" sz="2600" b="0" i="0" dirty="0">
                        <a:solidFill>
                          <a:schemeClr val="tx1"/>
                        </a:solidFill>
                        <a:latin typeface="Verdana Pro" panose="020B0604030504040204" pitchFamily="34" charset="0"/>
                        <a:ea typeface="Times New Roman"/>
                        <a:cs typeface="Arial"/>
                      </a:endParaRPr>
                    </a:p>
                  </a:txBody>
                  <a:tcPr marL="91667" marR="91667" marT="0"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marR="0" algn="r" defTabSz="914400">
                        <a:spcBef>
                          <a:spcPts val="0"/>
                        </a:spcBef>
                        <a:spcAft>
                          <a:spcPts val="0"/>
                        </a:spcAft>
                        <a:buNone/>
                      </a:pPr>
                      <a:r>
                        <a:rPr lang="en-US" sz="2600" b="0" i="0" dirty="0">
                          <a:solidFill>
                            <a:schemeClr val="tx1"/>
                          </a:solidFill>
                          <a:latin typeface="Verdana Pro" panose="020B0604030504040204" pitchFamily="34" charset="0"/>
                          <a:ea typeface="Times New Roman"/>
                          <a:cs typeface="Arial"/>
                        </a:rPr>
                        <a:t>            </a:t>
                      </a:r>
                      <a:r>
                        <a:rPr lang="en-US" sz="2600" b="0" i="0">
                          <a:solidFill>
                            <a:schemeClr val="tx1"/>
                          </a:solidFill>
                          <a:latin typeface="Verdana Pro" panose="020B0604030504040204" pitchFamily="34" charset="0"/>
                          <a:ea typeface="Times New Roman"/>
                          <a:cs typeface="Arial"/>
                        </a:rPr>
                        <a:t> 1.8</a:t>
                      </a:r>
                      <a:r>
                        <a:rPr lang="en-US" sz="2600" b="0" i="0" dirty="0">
                          <a:solidFill>
                            <a:schemeClr val="tx1"/>
                          </a:solidFill>
                          <a:latin typeface="Verdana Pro" panose="020B0604030504040204" pitchFamily="34" charset="0"/>
                          <a:ea typeface="Times New Roman"/>
                          <a:cs typeface="Arial"/>
                        </a:rPr>
                        <a:t> </a:t>
                      </a:r>
                    </a:p>
                  </a:txBody>
                  <a:tcPr marL="91667" marR="91667" marT="0"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0003"/>
                  </a:ext>
                </a:extLst>
              </a:tr>
              <a:tr h="548131">
                <a:tc>
                  <a:txBody>
                    <a:bodyPr/>
                    <a:lstStyle/>
                    <a:p>
                      <a:pPr marL="0" marR="0" indent="137160" algn="l" defTabSz="914400">
                        <a:spcBef>
                          <a:spcPts val="0"/>
                        </a:spcBef>
                        <a:spcAft>
                          <a:spcPts val="0"/>
                        </a:spcAft>
                        <a:buNone/>
                      </a:pPr>
                      <a:r>
                        <a:rPr lang="en-US" sz="2600" b="0" i="0" dirty="0" err="1">
                          <a:solidFill>
                            <a:schemeClr val="tx1"/>
                          </a:solidFill>
                          <a:latin typeface="Verdana Pro" panose="020B0604030504040204" pitchFamily="34" charset="0"/>
                          <a:ea typeface="Times New Roman"/>
                          <a:cs typeface="Arial"/>
                        </a:rPr>
                        <a:t>Télécommunications</a:t>
                      </a:r>
                      <a:r>
                        <a:rPr lang="en-US" sz="2600" b="0" i="0" dirty="0">
                          <a:solidFill>
                            <a:schemeClr val="tx1"/>
                          </a:solidFill>
                          <a:latin typeface="Verdana Pro" panose="020B0604030504040204" pitchFamily="34" charset="0"/>
                          <a:ea typeface="Times New Roman"/>
                          <a:cs typeface="Arial"/>
                        </a:rPr>
                        <a:t> - TI</a:t>
                      </a:r>
                    </a:p>
                  </a:txBody>
                  <a:tcPr marL="91667" marR="91667" marT="0"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marR="0" algn="r" defTabSz="914400">
                        <a:spcBef>
                          <a:spcPts val="0"/>
                        </a:spcBef>
                        <a:spcAft>
                          <a:spcPts val="0"/>
                        </a:spcAft>
                        <a:buNone/>
                      </a:pPr>
                      <a:r>
                        <a:rPr lang="en-US" sz="2600" b="0" i="0" dirty="0">
                          <a:solidFill>
                            <a:schemeClr val="tx1"/>
                          </a:solidFill>
                          <a:latin typeface="Verdana Pro" panose="020B0604030504040204" pitchFamily="34" charset="0"/>
                          <a:ea typeface="Times New Roman"/>
                          <a:cs typeface="Arial"/>
                        </a:rPr>
                        <a:t>            </a:t>
                      </a:r>
                      <a:r>
                        <a:rPr lang="en-US" sz="2600" b="0" i="0">
                          <a:solidFill>
                            <a:schemeClr val="tx1"/>
                          </a:solidFill>
                          <a:latin typeface="Verdana Pro" panose="020B0604030504040204" pitchFamily="34" charset="0"/>
                          <a:ea typeface="Times New Roman"/>
                          <a:cs typeface="Arial"/>
                        </a:rPr>
                        <a:t> 2.4</a:t>
                      </a:r>
                      <a:endParaRPr lang="en-US" sz="2600" b="0" i="0" dirty="0">
                        <a:solidFill>
                          <a:schemeClr val="tx1"/>
                        </a:solidFill>
                        <a:latin typeface="Verdana Pro" panose="020B0604030504040204" pitchFamily="34" charset="0"/>
                        <a:ea typeface="Times New Roman"/>
                        <a:cs typeface="Arial"/>
                      </a:endParaRPr>
                    </a:p>
                  </a:txBody>
                  <a:tcPr marL="91667" marR="91667" marT="0"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0004"/>
                  </a:ext>
                </a:extLst>
              </a:tr>
              <a:tr h="548131">
                <a:tc>
                  <a:txBody>
                    <a:bodyPr/>
                    <a:lstStyle/>
                    <a:p>
                      <a:pPr marL="0" marR="0" indent="137160" algn="l" defTabSz="914400">
                        <a:lnSpc>
                          <a:spcPct val="100000"/>
                        </a:lnSpc>
                        <a:spcBef>
                          <a:spcPts val="0"/>
                        </a:spcBef>
                        <a:spcAft>
                          <a:spcPts val="0"/>
                        </a:spcAft>
                        <a:buNone/>
                      </a:pPr>
                      <a:r>
                        <a:rPr lang="en-US" sz="2600" b="0" i="0">
                          <a:solidFill>
                            <a:schemeClr val="tx1"/>
                          </a:solidFill>
                          <a:latin typeface="Verdana Pro" panose="020B0604030504040204" pitchFamily="34" charset="0"/>
                          <a:ea typeface="Times New Roman"/>
                          <a:cs typeface="Arial"/>
                        </a:rPr>
                        <a:t>Cycle de vie des installations</a:t>
                      </a:r>
                    </a:p>
                  </a:txBody>
                  <a:tcPr marL="91667" marR="91667" marT="0"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noFill/>
                  </a:tcPr>
                </a:tc>
                <a:tc>
                  <a:txBody>
                    <a:bodyPr/>
                    <a:lstStyle/>
                    <a:p>
                      <a:pPr marL="0" marR="0" indent="0" algn="r" defTabSz="914400">
                        <a:lnSpc>
                          <a:spcPct val="100000"/>
                        </a:lnSpc>
                        <a:spcBef>
                          <a:spcPts val="0"/>
                        </a:spcBef>
                        <a:spcAft>
                          <a:spcPts val="0"/>
                        </a:spcAft>
                        <a:buNone/>
                      </a:pPr>
                      <a:r>
                        <a:rPr lang="en-US" sz="2600" b="0" i="0" dirty="0">
                          <a:solidFill>
                            <a:schemeClr val="tx1"/>
                          </a:solidFill>
                          <a:latin typeface="Verdana Pro" panose="020B0604030504040204" pitchFamily="34" charset="0"/>
                          <a:ea typeface="Times New Roman"/>
                          <a:cs typeface="Arial"/>
                        </a:rPr>
                        <a:t>            </a:t>
                      </a:r>
                      <a:r>
                        <a:rPr lang="en-US" sz="2600" b="0" i="0">
                          <a:solidFill>
                            <a:schemeClr val="tx1"/>
                          </a:solidFill>
                          <a:latin typeface="Verdana Pro" panose="020B0604030504040204" pitchFamily="34" charset="0"/>
                          <a:ea typeface="Times New Roman"/>
                          <a:cs typeface="Arial"/>
                        </a:rPr>
                        <a:t> 2.9</a:t>
                      </a:r>
                      <a:endParaRPr lang="en-US" sz="2600" b="0" i="0" dirty="0">
                        <a:solidFill>
                          <a:schemeClr val="tx1"/>
                        </a:solidFill>
                        <a:latin typeface="Verdana Pro" panose="020B0604030504040204" pitchFamily="34" charset="0"/>
                        <a:ea typeface="Times New Roman"/>
                        <a:cs typeface="Arial"/>
                      </a:endParaRPr>
                    </a:p>
                  </a:txBody>
                  <a:tcPr marL="91667" marR="91667" marT="0"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548131">
                <a:tc>
                  <a:txBody>
                    <a:bodyPr/>
                    <a:lstStyle/>
                    <a:p>
                      <a:pPr marL="0" marR="0" algn="l" defTabSz="914400">
                        <a:spcBef>
                          <a:spcPts val="0"/>
                        </a:spcBef>
                        <a:spcAft>
                          <a:spcPts val="0"/>
                        </a:spcAft>
                        <a:buNone/>
                      </a:pPr>
                      <a:r>
                        <a:rPr lang="en-US" sz="2600" b="1" i="0">
                          <a:solidFill>
                            <a:srgbClr val="003DA5"/>
                          </a:solidFill>
                          <a:latin typeface="Verdana Pro" panose="020B0604030504040204" pitchFamily="34" charset="0"/>
                          <a:ea typeface="Times New Roman"/>
                          <a:cs typeface="Arial"/>
                        </a:rPr>
                        <a:t>Total partiel</a:t>
                      </a:r>
                    </a:p>
                  </a:txBody>
                  <a:tcPr marL="91667" marR="91667"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CFF"/>
                    </a:solidFill>
                  </a:tcPr>
                </a:tc>
                <a:tc>
                  <a:txBody>
                    <a:bodyPr/>
                    <a:lstStyle/>
                    <a:p>
                      <a:pPr marL="0" marR="0" algn="r" defTabSz="914400">
                        <a:spcBef>
                          <a:spcPts val="0"/>
                        </a:spcBef>
                        <a:spcAft>
                          <a:spcPts val="0"/>
                        </a:spcAft>
                        <a:buNone/>
                      </a:pPr>
                      <a:r>
                        <a:rPr lang="en-US" sz="2600" b="0" i="0" dirty="0">
                          <a:solidFill>
                            <a:srgbClr val="003DA5"/>
                          </a:solidFill>
                          <a:latin typeface="Verdana Pro" panose="020B0604030504040204" pitchFamily="34" charset="0"/>
                          <a:ea typeface="Times New Roman"/>
                          <a:cs typeface="Arial"/>
                        </a:rPr>
                        <a:t>       15.9 $</a:t>
                      </a:r>
                    </a:p>
                  </a:txBody>
                  <a:tcPr marL="91667" marR="91667"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CFF"/>
                    </a:solidFill>
                  </a:tcPr>
                </a:tc>
                <a:extLst>
                  <a:ext uri="{0D108BD9-81ED-4DB2-BD59-A6C34878D82A}">
                    <a16:rowId xmlns:a16="http://schemas.microsoft.com/office/drawing/2014/main" val="10007"/>
                  </a:ext>
                </a:extLst>
              </a:tr>
              <a:tr h="548131">
                <a:tc>
                  <a:txBody>
                    <a:bodyPr/>
                    <a:lstStyle/>
                    <a:p>
                      <a:pPr marL="0" marR="0" algn="l" defTabSz="914400">
                        <a:spcBef>
                          <a:spcPts val="0"/>
                        </a:spcBef>
                        <a:spcAft>
                          <a:spcPts val="0"/>
                        </a:spcAft>
                        <a:buNone/>
                      </a:pPr>
                      <a:r>
                        <a:rPr lang="en-US" sz="2600" b="1" i="0">
                          <a:solidFill>
                            <a:schemeClr val="bg1"/>
                          </a:solidFill>
                          <a:latin typeface="Verdana Pro" panose="020B0604030504040204" pitchFamily="34" charset="0"/>
                          <a:ea typeface="Times New Roman"/>
                          <a:cs typeface="Arial"/>
                        </a:rPr>
                        <a:t>Croissance et initiatives stratégiques</a:t>
                      </a:r>
                    </a:p>
                  </a:txBody>
                  <a:tcPr marL="91667" marR="91667"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DA5"/>
                    </a:solidFill>
                  </a:tcPr>
                </a:tc>
                <a:tc>
                  <a:txBody>
                    <a:bodyPr/>
                    <a:lstStyle/>
                    <a:p>
                      <a:pPr marL="0" marR="0" algn="r" defTabSz="914400" rtl="0" eaLnBrk="1" latinLnBrk="0" hangingPunct="1">
                        <a:spcBef>
                          <a:spcPts val="0"/>
                        </a:spcBef>
                        <a:spcAft>
                          <a:spcPts val="0"/>
                        </a:spcAft>
                        <a:tabLst>
                          <a:tab pos="741363" algn="dec"/>
                        </a:tabLst>
                      </a:pPr>
                      <a:endParaRPr lang="en-US" sz="2600" kern="1200" dirty="0">
                        <a:solidFill>
                          <a:schemeClr val="bg1"/>
                        </a:solidFill>
                        <a:latin typeface="Verdana Pro" panose="020B0604030504040204" pitchFamily="34" charset="0"/>
                        <a:ea typeface="Times New Roman"/>
                        <a:cs typeface="Arial"/>
                      </a:endParaRPr>
                    </a:p>
                  </a:txBody>
                  <a:tcPr marL="91667" marR="91667"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DA5"/>
                    </a:solidFill>
                  </a:tcPr>
                </a:tc>
                <a:extLst>
                  <a:ext uri="{0D108BD9-81ED-4DB2-BD59-A6C34878D82A}">
                    <a16:rowId xmlns:a16="http://schemas.microsoft.com/office/drawing/2014/main" val="10012"/>
                  </a:ext>
                </a:extLst>
              </a:tr>
              <a:tr h="548131">
                <a:tc>
                  <a:txBody>
                    <a:bodyPr/>
                    <a:lstStyle/>
                    <a:p>
                      <a:pPr marL="0" marR="0" indent="137160" algn="l" defTabSz="914400">
                        <a:lnSpc>
                          <a:spcPct val="100000"/>
                        </a:lnSpc>
                        <a:spcBef>
                          <a:spcPts val="0"/>
                        </a:spcBef>
                        <a:spcAft>
                          <a:spcPts val="0"/>
                        </a:spcAft>
                        <a:buNone/>
                      </a:pPr>
                      <a:r>
                        <a:rPr lang="en-US" sz="2600" b="0" i="0">
                          <a:solidFill>
                            <a:schemeClr val="tx1"/>
                          </a:solidFill>
                          <a:latin typeface="Verdana Pro" panose="020B0604030504040204" pitchFamily="34" charset="0"/>
                          <a:ea typeface="Times New Roman"/>
                          <a:cs typeface="Arial"/>
                        </a:rPr>
                        <a:t>Projet radio</a:t>
                      </a:r>
                    </a:p>
                  </a:txBody>
                  <a:tcPr marL="91667" marR="91667"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algn="r" defTabSz="914400">
                        <a:spcBef>
                          <a:spcPts val="0"/>
                        </a:spcBef>
                        <a:spcAft>
                          <a:spcPts val="0"/>
                        </a:spcAft>
                        <a:buNone/>
                      </a:pPr>
                      <a:r>
                        <a:rPr lang="en-US" sz="2600" b="0" i="0" dirty="0">
                          <a:solidFill>
                            <a:schemeClr val="tx1"/>
                          </a:solidFill>
                          <a:latin typeface="Verdana Pro" panose="020B0604030504040204" pitchFamily="34" charset="0"/>
                          <a:ea typeface="Times New Roman"/>
                          <a:cs typeface="Arial"/>
                        </a:rPr>
                        <a:t>$         </a:t>
                      </a:r>
                      <a:r>
                        <a:rPr lang="en-US" sz="2600" b="0" i="0">
                          <a:solidFill>
                            <a:schemeClr val="tx1"/>
                          </a:solidFill>
                          <a:latin typeface="Verdana Pro" panose="020B0604030504040204" pitchFamily="34" charset="0"/>
                          <a:ea typeface="Times New Roman"/>
                          <a:cs typeface="Arial"/>
                        </a:rPr>
                        <a:t>   4.4</a:t>
                      </a:r>
                      <a:endParaRPr lang="en-US" sz="2600" b="0" i="0" dirty="0">
                        <a:solidFill>
                          <a:schemeClr val="tx1"/>
                        </a:solidFill>
                        <a:latin typeface="Verdana Pro" panose="020B0604030504040204" pitchFamily="34" charset="0"/>
                        <a:ea typeface="Times New Roman"/>
                        <a:cs typeface="Arial"/>
                      </a:endParaRPr>
                    </a:p>
                  </a:txBody>
                  <a:tcPr marL="91667" marR="91667"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13"/>
                  </a:ext>
                </a:extLst>
              </a:tr>
              <a:tr h="548131">
                <a:tc>
                  <a:txBody>
                    <a:bodyPr/>
                    <a:lstStyle/>
                    <a:p>
                      <a:pPr marL="0" marR="0" indent="137160" algn="l" defTabSz="914400">
                        <a:lnSpc>
                          <a:spcPct val="100000"/>
                        </a:lnSpc>
                        <a:spcBef>
                          <a:spcPts val="0"/>
                        </a:spcBef>
                        <a:spcAft>
                          <a:spcPts val="0"/>
                        </a:spcAft>
                        <a:buNone/>
                      </a:pPr>
                      <a:r>
                        <a:rPr lang="en-US" sz="2600" b="0" i="0">
                          <a:solidFill>
                            <a:schemeClr val="tx1"/>
                          </a:solidFill>
                          <a:latin typeface="Verdana Pro" panose="020B0604030504040204" pitchFamily="34" charset="0"/>
                          <a:ea typeface="Times New Roman"/>
                          <a:cs typeface="Arial"/>
                        </a:rPr>
                        <a:t>Croissance</a:t>
                      </a:r>
                    </a:p>
                  </a:txBody>
                  <a:tcPr marL="91667" marR="91667"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defTabSz="914400">
                        <a:spcBef>
                          <a:spcPts val="0"/>
                        </a:spcBef>
                        <a:spcAft>
                          <a:spcPts val="0"/>
                        </a:spcAft>
                        <a:buNone/>
                      </a:pPr>
                      <a:r>
                        <a:rPr lang="en-US" sz="2600" b="0" i="0" dirty="0">
                          <a:solidFill>
                            <a:schemeClr val="tx1"/>
                          </a:solidFill>
                          <a:latin typeface="Verdana Pro" panose="020B0604030504040204" pitchFamily="34" charset="0"/>
                          <a:ea typeface="Times New Roman"/>
                          <a:cs typeface="Arial"/>
                        </a:rPr>
                        <a:t>             </a:t>
                      </a:r>
                      <a:r>
                        <a:rPr lang="en-US" sz="2600" b="0" i="0">
                          <a:solidFill>
                            <a:schemeClr val="tx1"/>
                          </a:solidFill>
                          <a:latin typeface="Verdana Pro" panose="020B0604030504040204" pitchFamily="34" charset="0"/>
                          <a:ea typeface="Times New Roman"/>
                          <a:cs typeface="Arial"/>
                        </a:rPr>
                        <a:t> 2.2</a:t>
                      </a:r>
                      <a:endParaRPr lang="en-US" sz="2600" b="0" i="0" dirty="0">
                        <a:solidFill>
                          <a:schemeClr val="tx1"/>
                        </a:solidFill>
                        <a:latin typeface="Verdana Pro" panose="020B0604030504040204" pitchFamily="34" charset="0"/>
                        <a:ea typeface="Times New Roman"/>
                        <a:cs typeface="Arial"/>
                      </a:endParaRPr>
                    </a:p>
                  </a:txBody>
                  <a:tcPr marL="91667" marR="91667"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548131">
                <a:tc>
                  <a:txBody>
                    <a:bodyPr/>
                    <a:lstStyle/>
                    <a:p>
                      <a:pPr marL="0" marR="0" indent="137160" algn="l" defTabSz="914400">
                        <a:lnSpc>
                          <a:spcPct val="100000"/>
                        </a:lnSpc>
                        <a:spcBef>
                          <a:spcPts val="0"/>
                        </a:spcBef>
                        <a:spcAft>
                          <a:spcPts val="0"/>
                        </a:spcAft>
                        <a:buNone/>
                      </a:pPr>
                      <a:r>
                        <a:rPr lang="en-US" sz="2600" b="0" i="0" u="none" strike="noStrike">
                          <a:solidFill>
                            <a:schemeClr val="tx1"/>
                          </a:solidFill>
                          <a:latin typeface="Verdana Pro" panose="020B0604030504040204" pitchFamily="34" charset="0"/>
                          <a:ea typeface="+mn-ea"/>
                          <a:cs typeface="+mn-cs"/>
                        </a:rPr>
                        <a:t>Initiatives relatives à la sécurité des installations</a:t>
                      </a:r>
                    </a:p>
                  </a:txBody>
                  <a:tcPr marL="91667" marR="91667" marT="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defTabSz="914400">
                        <a:spcBef>
                          <a:spcPts val="0"/>
                        </a:spcBef>
                        <a:spcAft>
                          <a:spcPts val="0"/>
                        </a:spcAft>
                        <a:buNone/>
                      </a:pPr>
                      <a:r>
                        <a:rPr lang="en-US" sz="2600" b="0" i="0" dirty="0">
                          <a:solidFill>
                            <a:schemeClr val="tx1"/>
                          </a:solidFill>
                          <a:latin typeface="Verdana Pro" panose="020B0604030504040204" pitchFamily="34" charset="0"/>
                          <a:ea typeface="Times New Roman"/>
                          <a:cs typeface="Arial"/>
                        </a:rPr>
                        <a:t>             </a:t>
                      </a:r>
                      <a:r>
                        <a:rPr lang="en-US" sz="2600" b="0" i="0">
                          <a:solidFill>
                            <a:schemeClr val="tx1"/>
                          </a:solidFill>
                          <a:latin typeface="Verdana Pro" panose="020B0604030504040204" pitchFamily="34" charset="0"/>
                          <a:ea typeface="Times New Roman"/>
                          <a:cs typeface="Arial"/>
                        </a:rPr>
                        <a:t> 0.8</a:t>
                      </a:r>
                      <a:endParaRPr lang="en-US" sz="2600" b="0" i="0" dirty="0">
                        <a:solidFill>
                          <a:schemeClr val="tx1"/>
                        </a:solidFill>
                        <a:latin typeface="Verdana Pro" panose="020B0604030504040204" pitchFamily="34" charset="0"/>
                        <a:ea typeface="Times New Roman"/>
                        <a:cs typeface="Arial"/>
                      </a:endParaRPr>
                    </a:p>
                  </a:txBody>
                  <a:tcPr marL="91667" marR="91667" marT="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556875">
                <a:tc>
                  <a:txBody>
                    <a:bodyPr/>
                    <a:lstStyle/>
                    <a:p>
                      <a:pPr marL="0" marR="0" algn="l" defTabSz="914400">
                        <a:spcBef>
                          <a:spcPts val="0"/>
                        </a:spcBef>
                        <a:spcAft>
                          <a:spcPts val="0"/>
                        </a:spcAft>
                        <a:buNone/>
                      </a:pPr>
                      <a:r>
                        <a:rPr lang="en-US" sz="2600" b="1" i="0">
                          <a:solidFill>
                            <a:srgbClr val="003DA5"/>
                          </a:solidFill>
                          <a:latin typeface="Verdana Pro" panose="020B0604030504040204" pitchFamily="34" charset="0"/>
                          <a:ea typeface="Times New Roman"/>
                          <a:cs typeface="Arial"/>
                        </a:rPr>
                        <a:t>Total partiel</a:t>
                      </a:r>
                    </a:p>
                  </a:txBody>
                  <a:tcPr marL="91667" marR="91667" marT="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CFF"/>
                    </a:solidFill>
                  </a:tcPr>
                </a:tc>
                <a:tc>
                  <a:txBody>
                    <a:bodyPr/>
                    <a:lstStyle/>
                    <a:p>
                      <a:pPr marL="0" marR="0" algn="r" defTabSz="914400">
                        <a:spcBef>
                          <a:spcPts val="0"/>
                        </a:spcBef>
                        <a:spcAft>
                          <a:spcPts val="0"/>
                        </a:spcAft>
                        <a:buNone/>
                      </a:pPr>
                      <a:r>
                        <a:rPr lang="en-US" sz="2600" b="0" i="0" dirty="0">
                          <a:solidFill>
                            <a:schemeClr val="tx1"/>
                          </a:solidFill>
                          <a:latin typeface="Verdana Pro" panose="020B0604030504040204" pitchFamily="34" charset="0"/>
                          <a:ea typeface="Times New Roman"/>
                          <a:cs typeface="Arial"/>
                        </a:rPr>
                        <a:t>       </a:t>
                      </a:r>
                      <a:r>
                        <a:rPr lang="en-US" sz="2600" b="0" i="0">
                          <a:solidFill>
                            <a:schemeClr val="tx1"/>
                          </a:solidFill>
                          <a:latin typeface="Verdana Pro" panose="020B0604030504040204" pitchFamily="34" charset="0"/>
                          <a:ea typeface="Times New Roman"/>
                          <a:cs typeface="Arial"/>
                        </a:rPr>
                        <a:t> 7.4 </a:t>
                      </a:r>
                      <a:r>
                        <a:rPr lang="en-US" sz="2600" b="0" i="0" dirty="0">
                          <a:solidFill>
                            <a:schemeClr val="tx1"/>
                          </a:solidFill>
                          <a:latin typeface="Verdana Pro" panose="020B0604030504040204" pitchFamily="34" charset="0"/>
                          <a:ea typeface="Times New Roman"/>
                          <a:cs typeface="Arial"/>
                        </a:rPr>
                        <a:t>$ </a:t>
                      </a:r>
                    </a:p>
                  </a:txBody>
                  <a:tcPr marL="91667" marR="91667" marT="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CFF"/>
                    </a:solidFill>
                  </a:tcPr>
                </a:tc>
                <a:extLst>
                  <a:ext uri="{0D108BD9-81ED-4DB2-BD59-A6C34878D82A}">
                    <a16:rowId xmlns:a16="http://schemas.microsoft.com/office/drawing/2014/main" val="10016"/>
                  </a:ext>
                </a:extLst>
              </a:tr>
              <a:tr h="548131">
                <a:tc>
                  <a:txBody>
                    <a:bodyPr/>
                    <a:lstStyle/>
                    <a:p>
                      <a:pPr marL="0" marR="0" algn="l" defTabSz="914400">
                        <a:spcBef>
                          <a:spcPts val="0"/>
                        </a:spcBef>
                        <a:spcAft>
                          <a:spcPts val="0"/>
                        </a:spcAft>
                        <a:buNone/>
                      </a:pPr>
                      <a:r>
                        <a:rPr lang="en-US" sz="2600" b="1" i="0">
                          <a:solidFill>
                            <a:schemeClr val="bg1"/>
                          </a:solidFill>
                          <a:latin typeface="Verdana Pro" panose="020B0604030504040204" pitchFamily="34" charset="0"/>
                          <a:ea typeface="Times New Roman"/>
                          <a:cs typeface="Arial"/>
                        </a:rPr>
                        <a:t>Total</a:t>
                      </a:r>
                    </a:p>
                  </a:txBody>
                  <a:tcPr marL="91667" marR="91667"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r" defTabSz="914400">
                        <a:spcBef>
                          <a:spcPts val="0"/>
                        </a:spcBef>
                        <a:spcAft>
                          <a:spcPts val="0"/>
                        </a:spcAft>
                        <a:buNone/>
                      </a:pPr>
                      <a:r>
                        <a:rPr lang="en-US" sz="2600" b="0" i="0" dirty="0">
                          <a:solidFill>
                            <a:schemeClr val="bg1"/>
                          </a:solidFill>
                          <a:latin typeface="Verdana Pro" panose="020B0604030504040204" pitchFamily="34" charset="0"/>
                          <a:ea typeface="Times New Roman"/>
                          <a:cs typeface="Arial"/>
                        </a:rPr>
                        <a:t>        23.3 $</a:t>
                      </a:r>
                    </a:p>
                  </a:txBody>
                  <a:tcPr marL="91667" marR="91667"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17"/>
                  </a:ext>
                </a:extLst>
              </a:tr>
            </a:tbl>
          </a:graphicData>
        </a:graphic>
      </p:graphicFrame>
      <p:sp>
        <p:nvSpPr>
          <p:cNvPr id="5" name="TextBox 4">
            <a:extLst>
              <a:ext uri="{FF2B5EF4-FFF2-40B4-BE49-F238E27FC236}">
                <a16:creationId xmlns:a16="http://schemas.microsoft.com/office/drawing/2014/main" id="{AD0CF850-F8B0-CB3A-FF55-E21FA70AE5CD}"/>
              </a:ext>
            </a:extLst>
          </p:cNvPr>
          <p:cNvSpPr txBox="1"/>
          <p:nvPr>
            <p:custDataLst>
              <p:tags r:id="rId3"/>
            </p:custDataLst>
          </p:nvPr>
        </p:nvSpPr>
        <p:spPr>
          <a:xfrm>
            <a:off x="12563690" y="5996968"/>
            <a:ext cx="2754086" cy="400091"/>
          </a:xfrm>
          <a:prstGeom prst="rect">
            <a:avLst/>
          </a:prstGeom>
          <a:noFill/>
        </p:spPr>
        <p:txBody>
          <a:bodyPr wrap="square" lIns="91422" tIns="45711" rIns="91422" bIns="45711" rtlCol="0">
            <a:spAutoFit/>
          </a:bodyPr>
          <a:lstStyle/>
          <a:p>
            <a:pPr algn="l" defTabSz="1795059"/>
            <a:r>
              <a:rPr lang="en-US" sz="2000" b="1" dirty="0">
                <a:solidFill>
                  <a:schemeClr val="bg1"/>
                </a:solidFill>
                <a:latin typeface="Calibri"/>
                <a:ea typeface="+mn-ea"/>
                <a:cs typeface="+mn-cs"/>
              </a:rPr>
              <a:t>99 CAD %</a:t>
            </a:r>
          </a:p>
        </p:txBody>
      </p:sp>
      <p:sp>
        <p:nvSpPr>
          <p:cNvPr id="9" name="Title 3">
            <a:extLst>
              <a:ext uri="{FF2B5EF4-FFF2-40B4-BE49-F238E27FC236}">
                <a16:creationId xmlns:a16="http://schemas.microsoft.com/office/drawing/2014/main" id="{66BCFC0F-066A-114E-3AC7-96658EAC4187}"/>
              </a:ext>
            </a:extLst>
          </p:cNvPr>
          <p:cNvSpPr>
            <a:spLocks noGrp="1"/>
          </p:cNvSpPr>
          <p:nvPr>
            <p:ph type="title"/>
            <p:custDataLst>
              <p:tags r:id="rId4"/>
            </p:custDataLst>
          </p:nvPr>
        </p:nvSpPr>
        <p:spPr>
          <a:xfrm>
            <a:off x="320880" y="228366"/>
            <a:ext cx="7863272" cy="992607"/>
          </a:xfrm>
        </p:spPr>
        <p:txBody>
          <a:bodyPr lIns="91422" tIns="45711" rIns="91422" bIns="45711" anchor="t">
            <a:normAutofit fontScale="90000"/>
          </a:bodyPr>
          <a:lstStyle/>
          <a:p>
            <a:pPr algn="l" defTabSz="1795059"/>
            <a:r>
              <a:rPr lang="en-CA" sz="5500" dirty="0">
                <a:latin typeface="Verdana"/>
              </a:rPr>
              <a:t>Budget </a:t>
            </a:r>
            <a:r>
              <a:rPr lang="en-CA" sz="5500" dirty="0" err="1">
                <a:latin typeface="Verdana"/>
              </a:rPr>
              <a:t>d’immobilisations</a:t>
            </a:r>
            <a:endParaRPr lang="en-CA" sz="5500" dirty="0">
              <a:latin typeface="Verdana"/>
            </a:endParaRPr>
          </a:p>
        </p:txBody>
      </p:sp>
      <p:graphicFrame>
        <p:nvGraphicFramePr>
          <p:cNvPr id="4" name="Table 3">
            <a:extLst>
              <a:ext uri="{FF2B5EF4-FFF2-40B4-BE49-F238E27FC236}">
                <a16:creationId xmlns:a16="http://schemas.microsoft.com/office/drawing/2014/main" id="{0F707C54-BD95-1C59-94A1-B02719F084C8}"/>
              </a:ext>
            </a:extLst>
          </p:cNvPr>
          <p:cNvGraphicFramePr>
            <a:graphicFrameLocks noGrp="1"/>
          </p:cNvGraphicFramePr>
          <p:nvPr>
            <p:custDataLst>
              <p:tags r:id="rId5"/>
            </p:custDataLst>
            <p:extLst>
              <p:ext uri="{D42A27DB-BD31-4B8C-83A1-F6EECF244321}">
                <p14:modId xmlns:p14="http://schemas.microsoft.com/office/powerpoint/2010/main" val="1287818768"/>
              </p:ext>
            </p:extLst>
          </p:nvPr>
        </p:nvGraphicFramePr>
        <p:xfrm>
          <a:off x="11795147" y="2350689"/>
          <a:ext cx="7741440" cy="6353101"/>
        </p:xfrm>
        <a:graphic>
          <a:graphicData uri="http://schemas.openxmlformats.org/drawingml/2006/table">
            <a:tbl>
              <a:tblPr/>
              <a:tblGrid>
                <a:gridCol w="5404402">
                  <a:extLst>
                    <a:ext uri="{9D8B030D-6E8A-4147-A177-3AD203B41FA5}">
                      <a16:colId xmlns:a16="http://schemas.microsoft.com/office/drawing/2014/main" val="20000"/>
                    </a:ext>
                  </a:extLst>
                </a:gridCol>
                <a:gridCol w="2337038">
                  <a:extLst>
                    <a:ext uri="{9D8B030D-6E8A-4147-A177-3AD203B41FA5}">
                      <a16:colId xmlns:a16="http://schemas.microsoft.com/office/drawing/2014/main" val="20001"/>
                    </a:ext>
                  </a:extLst>
                </a:gridCol>
              </a:tblGrid>
              <a:tr h="929252">
                <a:tc>
                  <a:txBody>
                    <a:bodyPr/>
                    <a:lstStyle/>
                    <a:p>
                      <a:pPr marL="0" marR="0" algn="ctr" defTabSz="914400">
                        <a:spcBef>
                          <a:spcPts val="0"/>
                        </a:spcBef>
                        <a:spcAft>
                          <a:spcPts val="0"/>
                        </a:spcAft>
                        <a:buNone/>
                      </a:pPr>
                      <a:r>
                        <a:rPr lang="en-CA" sz="3000" b="1" i="0" dirty="0" err="1">
                          <a:solidFill>
                            <a:schemeClr val="bg1"/>
                          </a:solidFill>
                          <a:latin typeface="Verdana" panose="020B0604030504040204" pitchFamily="34" charset="0"/>
                          <a:ea typeface="Verdana" panose="020B0604030504040204" pitchFamily="34" charset="0"/>
                          <a:cs typeface="Segoe UI"/>
                        </a:rPr>
                        <a:t>Catégorie</a:t>
                      </a:r>
                      <a:endParaRPr lang="en-CA" sz="3000" b="1" i="0" dirty="0">
                        <a:solidFill>
                          <a:schemeClr val="bg1"/>
                        </a:solidFill>
                        <a:latin typeface="Verdana" panose="020B0604030504040204" pitchFamily="34" charset="0"/>
                        <a:ea typeface="Verdana" panose="020B0604030504040204" pitchFamily="34" charset="0"/>
                        <a:cs typeface="Segoe UI"/>
                      </a:endParaRPr>
                    </a:p>
                  </a:txBody>
                  <a:tcPr marL="90904" marR="909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D4"/>
                    </a:solidFill>
                  </a:tcPr>
                </a:tc>
                <a:tc>
                  <a:txBody>
                    <a:bodyPr/>
                    <a:lstStyle/>
                    <a:p>
                      <a:pPr marL="0" marR="0" algn="ctr" defTabSz="914400">
                        <a:spcBef>
                          <a:spcPts val="0"/>
                        </a:spcBef>
                        <a:spcAft>
                          <a:spcPts val="0"/>
                        </a:spcAft>
                        <a:buNone/>
                      </a:pPr>
                      <a:r>
                        <a:rPr lang="en-CA" sz="3000" b="1" i="0">
                          <a:solidFill>
                            <a:schemeClr val="bg1"/>
                          </a:solidFill>
                          <a:latin typeface="Verdana" panose="020B0604030504040204" pitchFamily="34" charset="0"/>
                          <a:ea typeface="Verdana" panose="020B0604030504040204" pitchFamily="34" charset="0"/>
                          <a:cs typeface="Segoe UI"/>
                        </a:rPr>
                        <a:t>Coût total </a:t>
                      </a:r>
                      <a:r>
                        <a:rPr lang="en-CA" sz="3000" b="1" i="0" baseline="0">
                          <a:solidFill>
                            <a:schemeClr val="bg1"/>
                          </a:solidFill>
                          <a:latin typeface="Verdana" panose="020B0604030504040204" pitchFamily="34" charset="0"/>
                          <a:ea typeface="Verdana" panose="020B0604030504040204" pitchFamily="34" charset="0"/>
                          <a:cs typeface="Segoe UI"/>
                        </a:rPr>
                        <a:t>(en M$)</a:t>
                      </a:r>
                    </a:p>
                  </a:txBody>
                  <a:tcPr marL="90904" marR="909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D4"/>
                    </a:solidFill>
                  </a:tcPr>
                </a:tc>
                <a:extLst>
                  <a:ext uri="{0D108BD9-81ED-4DB2-BD59-A6C34878D82A}">
                    <a16:rowId xmlns:a16="http://schemas.microsoft.com/office/drawing/2014/main" val="10000"/>
                  </a:ext>
                </a:extLst>
              </a:tr>
              <a:tr h="1087680">
                <a:tc>
                  <a:txBody>
                    <a:bodyPr/>
                    <a:lstStyle/>
                    <a:p>
                      <a:pPr marL="0" marR="0" algn="just" defTabSz="914400">
                        <a:spcBef>
                          <a:spcPts val="0"/>
                        </a:spcBef>
                        <a:spcAft>
                          <a:spcPts val="0"/>
                        </a:spcAft>
                        <a:buNone/>
                      </a:pPr>
                      <a:r>
                        <a:rPr lang="en-CA" sz="2600" b="0" i="0" dirty="0" err="1">
                          <a:solidFill>
                            <a:schemeClr val="tx1"/>
                          </a:solidFill>
                          <a:latin typeface="Verdana" panose="020B0604030504040204" pitchFamily="34" charset="0"/>
                          <a:ea typeface="Verdana" panose="020B0604030504040204" pitchFamily="34" charset="0"/>
                          <a:cs typeface="Arial"/>
                        </a:rPr>
                        <a:t>Renouvellement</a:t>
                      </a:r>
                      <a:r>
                        <a:rPr lang="en-CA" sz="2600" b="0" i="0" dirty="0">
                          <a:solidFill>
                            <a:schemeClr val="tx1"/>
                          </a:solidFill>
                          <a:latin typeface="Verdana" panose="020B0604030504040204" pitchFamily="34" charset="0"/>
                          <a:ea typeface="Verdana" panose="020B0604030504040204" pitchFamily="34" charset="0"/>
                          <a:cs typeface="Arial"/>
                        </a:rPr>
                        <a:t> des </a:t>
                      </a:r>
                      <a:r>
                        <a:rPr lang="en-CA" sz="2600" b="0" i="0" dirty="0" err="1">
                          <a:solidFill>
                            <a:schemeClr val="tx1"/>
                          </a:solidFill>
                          <a:latin typeface="Verdana" panose="020B0604030504040204" pitchFamily="34" charset="0"/>
                          <a:ea typeface="Verdana" panose="020B0604030504040204" pitchFamily="34" charset="0"/>
                          <a:cs typeface="Arial"/>
                        </a:rPr>
                        <a:t>actifs</a:t>
                      </a:r>
                      <a:r>
                        <a:rPr lang="en-CA" sz="2600" b="0" i="0" dirty="0">
                          <a:solidFill>
                            <a:schemeClr val="tx1"/>
                          </a:solidFill>
                          <a:latin typeface="Verdana" panose="020B0604030504040204" pitchFamily="34" charset="0"/>
                          <a:ea typeface="Verdana" panose="020B0604030504040204" pitchFamily="34" charset="0"/>
                          <a:cs typeface="Arial"/>
                        </a:rPr>
                        <a:t>  </a:t>
                      </a:r>
                    </a:p>
                  </a:txBody>
                  <a:tcPr marL="90904" marR="909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defTabSz="914400">
                        <a:spcBef>
                          <a:spcPts val="0"/>
                        </a:spcBef>
                        <a:spcAft>
                          <a:spcPts val="0"/>
                        </a:spcAft>
                        <a:buNone/>
                      </a:pPr>
                      <a:r>
                        <a:rPr lang="en-CA" sz="2600" b="0" i="0" dirty="0">
                          <a:solidFill>
                            <a:schemeClr val="tx1"/>
                          </a:solidFill>
                          <a:latin typeface="Verdana" panose="020B0604030504040204" pitchFamily="34" charset="0"/>
                          <a:ea typeface="Verdana" panose="020B0604030504040204" pitchFamily="34" charset="0"/>
                          <a:cs typeface="Arial"/>
                        </a:rPr>
                        <a:t>209,8 $</a:t>
                      </a:r>
                    </a:p>
                  </a:txBody>
                  <a:tcPr marL="90904" marR="909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411480">
                <a:tc>
                  <a:txBody>
                    <a:bodyPr/>
                    <a:lstStyle/>
                    <a:p>
                      <a:pPr marL="0" marR="0" algn="just">
                        <a:spcBef>
                          <a:spcPts val="0"/>
                        </a:spcBef>
                        <a:spcAft>
                          <a:spcPts val="0"/>
                        </a:spcAft>
                      </a:pPr>
                      <a:endParaRPr lang="en-US" sz="2600" b="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90904" marR="909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noFill/>
                  </a:tcPr>
                </a:tc>
                <a:tc>
                  <a:txBody>
                    <a:bodyPr/>
                    <a:lstStyle/>
                    <a:p>
                      <a:pPr marL="0" marR="0" algn="r">
                        <a:spcBef>
                          <a:spcPts val="0"/>
                        </a:spcBef>
                        <a:spcAft>
                          <a:spcPts val="0"/>
                        </a:spcAft>
                      </a:pPr>
                      <a:endParaRPr lang="en-US" sz="26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90904" marR="909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10002"/>
                  </a:ext>
                </a:extLst>
              </a:tr>
              <a:tr h="1490125">
                <a:tc>
                  <a:txBody>
                    <a:bodyPr/>
                    <a:lstStyle/>
                    <a:p>
                      <a:pPr marL="0" marR="0" algn="just" defTabSz="914400">
                        <a:spcBef>
                          <a:spcPts val="0"/>
                        </a:spcBef>
                        <a:spcAft>
                          <a:spcPts val="0"/>
                        </a:spcAft>
                        <a:buNone/>
                      </a:pPr>
                      <a:r>
                        <a:rPr lang="en-CA" sz="2600" b="0" i="0">
                          <a:solidFill>
                            <a:schemeClr val="tx1"/>
                          </a:solidFill>
                          <a:latin typeface="Verdana" panose="020B0604030504040204" pitchFamily="34" charset="0"/>
                          <a:ea typeface="Verdana" panose="020B0604030504040204" pitchFamily="34" charset="0"/>
                          <a:cs typeface="Arial"/>
                        </a:rPr>
                        <a:t>Croissance</a:t>
                      </a:r>
                    </a:p>
                  </a:txBody>
                  <a:tcPr marL="90904" marR="909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r" defTabSz="914400">
                        <a:spcBef>
                          <a:spcPts val="0"/>
                        </a:spcBef>
                        <a:spcAft>
                          <a:spcPts val="0"/>
                        </a:spcAft>
                        <a:buNone/>
                      </a:pPr>
                      <a:r>
                        <a:rPr lang="en-CA" sz="2600" b="0" i="0" dirty="0">
                          <a:solidFill>
                            <a:schemeClr val="tx1"/>
                          </a:solidFill>
                          <a:latin typeface="Verdana" panose="020B0604030504040204" pitchFamily="34" charset="0"/>
                          <a:ea typeface="Verdana" panose="020B0604030504040204" pitchFamily="34" charset="0"/>
                          <a:cs typeface="Arial"/>
                        </a:rPr>
                        <a:t>0,0 $</a:t>
                      </a:r>
                    </a:p>
                  </a:txBody>
                  <a:tcPr marL="90904" marR="909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0003"/>
                  </a:ext>
                </a:extLst>
              </a:tr>
              <a:tr h="411480">
                <a:tc>
                  <a:txBody>
                    <a:bodyPr/>
                    <a:lstStyle/>
                    <a:p>
                      <a:pPr marL="0" marR="0" algn="just">
                        <a:spcBef>
                          <a:spcPts val="0"/>
                        </a:spcBef>
                        <a:spcAft>
                          <a:spcPts val="0"/>
                        </a:spcAft>
                      </a:pPr>
                      <a:endParaRPr lang="en-US" sz="2600" b="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90904" marR="909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endParaRPr lang="en-US" sz="26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90904" marR="909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011542">
                <a:tc>
                  <a:txBody>
                    <a:bodyPr/>
                    <a:lstStyle/>
                    <a:p>
                      <a:pPr marL="0" marR="0" algn="just" defTabSz="914400">
                        <a:spcBef>
                          <a:spcPts val="0"/>
                        </a:spcBef>
                        <a:spcAft>
                          <a:spcPts val="0"/>
                        </a:spcAft>
                        <a:buNone/>
                      </a:pPr>
                      <a:r>
                        <a:rPr lang="en-CA" sz="2600" b="0" i="0">
                          <a:solidFill>
                            <a:schemeClr val="tx1"/>
                          </a:solidFill>
                          <a:latin typeface="Verdana" panose="020B0604030504040204" pitchFamily="34" charset="0"/>
                          <a:ea typeface="Verdana" panose="020B0604030504040204" pitchFamily="34" charset="0"/>
                          <a:cs typeface="Arial"/>
                        </a:rPr>
                        <a:t>Initiatives stratégiques</a:t>
                      </a:r>
                    </a:p>
                  </a:txBody>
                  <a:tcPr marL="90904" marR="909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r" defTabSz="914400">
                        <a:spcBef>
                          <a:spcPts val="0"/>
                        </a:spcBef>
                        <a:spcAft>
                          <a:spcPts val="0"/>
                        </a:spcAft>
                        <a:buNone/>
                      </a:pPr>
                      <a:r>
                        <a:rPr lang="en-CA" sz="2600" b="0" i="0" dirty="0">
                          <a:solidFill>
                            <a:schemeClr val="tx1"/>
                          </a:solidFill>
                          <a:latin typeface="Verdana" panose="020B0604030504040204" pitchFamily="34" charset="0"/>
                          <a:ea typeface="Verdana" panose="020B0604030504040204" pitchFamily="34" charset="0"/>
                          <a:cs typeface="Arial"/>
                        </a:rPr>
                        <a:t>26,8 $</a:t>
                      </a:r>
                    </a:p>
                  </a:txBody>
                  <a:tcPr marL="90904" marR="909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11542">
                <a:tc>
                  <a:txBody>
                    <a:bodyPr/>
                    <a:lstStyle/>
                    <a:p>
                      <a:pPr marL="0" marR="0" algn="just" defTabSz="914400">
                        <a:spcBef>
                          <a:spcPts val="0"/>
                        </a:spcBef>
                        <a:spcAft>
                          <a:spcPts val="0"/>
                        </a:spcAft>
                        <a:buNone/>
                      </a:pPr>
                      <a:r>
                        <a:rPr lang="en-CA" sz="2600" b="1" i="0">
                          <a:solidFill>
                            <a:srgbClr val="1F497D"/>
                          </a:solidFill>
                          <a:latin typeface="Verdana" panose="020B0604030504040204" pitchFamily="34" charset="0"/>
                          <a:ea typeface="Verdana" panose="020B0604030504040204" pitchFamily="34" charset="0"/>
                          <a:cs typeface="Arial"/>
                        </a:rPr>
                        <a:t>Total</a:t>
                      </a:r>
                    </a:p>
                  </a:txBody>
                  <a:tcPr marL="90904" marR="909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r" defTabSz="914400">
                        <a:spcBef>
                          <a:spcPts val="0"/>
                        </a:spcBef>
                        <a:spcAft>
                          <a:spcPts val="0"/>
                        </a:spcAft>
                        <a:buNone/>
                      </a:pPr>
                      <a:r>
                        <a:rPr lang="en-CA" sz="2600" b="1" i="0" dirty="0">
                          <a:solidFill>
                            <a:srgbClr val="1F497D"/>
                          </a:solidFill>
                          <a:latin typeface="Verdana" panose="020B0604030504040204" pitchFamily="34" charset="0"/>
                          <a:ea typeface="Verdana" panose="020B0604030504040204" pitchFamily="34" charset="0"/>
                          <a:cs typeface="Arial"/>
                        </a:rPr>
                        <a:t>236,6 $</a:t>
                      </a:r>
                    </a:p>
                  </a:txBody>
                  <a:tcPr marL="90904" marR="909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6"/>
                  </a:ext>
                </a:extLst>
              </a:tr>
            </a:tbl>
          </a:graphicData>
        </a:graphic>
      </p:graphicFrame>
      <p:sp>
        <p:nvSpPr>
          <p:cNvPr id="6" name="Title 3">
            <a:extLst>
              <a:ext uri="{FF2B5EF4-FFF2-40B4-BE49-F238E27FC236}">
                <a16:creationId xmlns:a16="http://schemas.microsoft.com/office/drawing/2014/main" id="{8B6F29E2-79B0-7F1C-3655-A87E02CA83BC}"/>
              </a:ext>
            </a:extLst>
          </p:cNvPr>
          <p:cNvSpPr txBox="1">
            <a:spLocks/>
          </p:cNvSpPr>
          <p:nvPr>
            <p:custDataLst>
              <p:tags r:id="rId6"/>
            </p:custDataLst>
          </p:nvPr>
        </p:nvSpPr>
        <p:spPr>
          <a:xfrm>
            <a:off x="11415748" y="1774943"/>
            <a:ext cx="8500238" cy="992607"/>
          </a:xfrm>
          <a:prstGeom prst="rect">
            <a:avLst/>
          </a:prstGeom>
        </p:spPr>
        <p:txBody>
          <a:bodyPr lIns="91422" tIns="45711" rIns="91422" bIns="45711" anchor="t"/>
          <a:lstStyle>
            <a:lvl1pPr>
              <a:defRPr sz="5400" b="1">
                <a:solidFill>
                  <a:srgbClr val="223A66"/>
                </a:solidFill>
                <a:latin typeface="Verdana" panose="020B0604030504040204" pitchFamily="34" charset="0"/>
                <a:ea typeface="Verdana" panose="020B0604030504040204" pitchFamily="34" charset="0"/>
                <a:cs typeface="+mj-cs"/>
              </a:defRPr>
            </a:lvl1pPr>
          </a:lstStyle>
          <a:p>
            <a:pPr algn="ctr" defTabSz="1795059"/>
            <a:r>
              <a:rPr lang="en-CA" sz="3100" dirty="0" err="1">
                <a:solidFill>
                  <a:schemeClr val="tx1"/>
                </a:solidFill>
                <a:latin typeface="Arial"/>
                <a:ea typeface="Verdana"/>
                <a:cs typeface="Arial"/>
              </a:rPr>
              <a:t>Prévisions</a:t>
            </a:r>
            <a:r>
              <a:rPr lang="en-CA" sz="3100" dirty="0">
                <a:solidFill>
                  <a:schemeClr val="tx1"/>
                </a:solidFill>
                <a:latin typeface="Arial"/>
                <a:ea typeface="Verdana"/>
                <a:cs typeface="Arial"/>
              </a:rPr>
              <a:t> </a:t>
            </a:r>
            <a:r>
              <a:rPr lang="en-CA" sz="3100" dirty="0" err="1">
                <a:solidFill>
                  <a:schemeClr val="tx1"/>
                </a:solidFill>
                <a:latin typeface="Arial"/>
                <a:ea typeface="Verdana"/>
                <a:cs typeface="Arial"/>
              </a:rPr>
              <a:t>d’immobilisations</a:t>
            </a:r>
            <a:r>
              <a:rPr lang="en-CA" sz="3100" dirty="0">
                <a:solidFill>
                  <a:schemeClr val="tx1"/>
                </a:solidFill>
                <a:latin typeface="Arial"/>
                <a:ea typeface="Verdana"/>
                <a:cs typeface="Arial"/>
              </a:rPr>
              <a:t> 2026 à 2035</a:t>
            </a:r>
          </a:p>
        </p:txBody>
      </p:sp>
      <p:sp>
        <p:nvSpPr>
          <p:cNvPr id="7" name="Title 3">
            <a:extLst>
              <a:ext uri="{FF2B5EF4-FFF2-40B4-BE49-F238E27FC236}">
                <a16:creationId xmlns:a16="http://schemas.microsoft.com/office/drawing/2014/main" id="{71FCCB62-F217-CB9B-5EA9-0C9893E1EB3A}"/>
              </a:ext>
            </a:extLst>
          </p:cNvPr>
          <p:cNvSpPr txBox="1">
            <a:spLocks/>
          </p:cNvSpPr>
          <p:nvPr>
            <p:custDataLst>
              <p:tags r:id="rId7"/>
            </p:custDataLst>
          </p:nvPr>
        </p:nvSpPr>
        <p:spPr>
          <a:xfrm>
            <a:off x="280072" y="1774944"/>
            <a:ext cx="8500238" cy="992607"/>
          </a:xfrm>
          <a:prstGeom prst="rect">
            <a:avLst/>
          </a:prstGeom>
        </p:spPr>
        <p:txBody>
          <a:bodyPr lIns="91422" tIns="45711" rIns="91422" bIns="45711" anchor="t"/>
          <a:lstStyle>
            <a:lvl1pPr>
              <a:defRPr sz="5400" b="1">
                <a:solidFill>
                  <a:srgbClr val="223A66"/>
                </a:solidFill>
                <a:latin typeface="Verdana" panose="020B0604030504040204" pitchFamily="34" charset="0"/>
                <a:ea typeface="Verdana" panose="020B0604030504040204" pitchFamily="34" charset="0"/>
                <a:cs typeface="+mj-cs"/>
              </a:defRPr>
            </a:lvl1pPr>
          </a:lstStyle>
          <a:p>
            <a:pPr algn="ctr" defTabSz="1795059"/>
            <a:r>
              <a:rPr lang="en-CA" sz="3100" dirty="0">
                <a:solidFill>
                  <a:schemeClr val="tx1"/>
                </a:solidFill>
                <a:latin typeface="Arial"/>
                <a:ea typeface="Verdana"/>
                <a:cs typeface="Arial"/>
              </a:rPr>
              <a:t>Budget </a:t>
            </a:r>
            <a:r>
              <a:rPr lang="en-CA" sz="3100" dirty="0" err="1">
                <a:solidFill>
                  <a:schemeClr val="tx1"/>
                </a:solidFill>
                <a:latin typeface="Arial"/>
                <a:ea typeface="Verdana"/>
                <a:cs typeface="Arial"/>
              </a:rPr>
              <a:t>d’immobilisations</a:t>
            </a:r>
            <a:r>
              <a:rPr lang="en-CA" sz="3100" dirty="0">
                <a:solidFill>
                  <a:schemeClr val="tx1"/>
                </a:solidFill>
                <a:latin typeface="Arial"/>
                <a:ea typeface="Verdana"/>
                <a:cs typeface="Arial"/>
              </a:rPr>
              <a:t> — </a:t>
            </a:r>
            <a:r>
              <a:rPr lang="en-CA" sz="3100" dirty="0" err="1">
                <a:solidFill>
                  <a:schemeClr val="tx1"/>
                </a:solidFill>
                <a:latin typeface="Arial"/>
                <a:ea typeface="Verdana"/>
                <a:cs typeface="Arial"/>
              </a:rPr>
              <a:t>Exercice</a:t>
            </a:r>
            <a:r>
              <a:rPr lang="en-CA" sz="3100" dirty="0">
                <a:solidFill>
                  <a:schemeClr val="tx1"/>
                </a:solidFill>
                <a:latin typeface="Arial"/>
                <a:ea typeface="Verdana"/>
                <a:cs typeface="Arial"/>
              </a:rPr>
              <a:t> 2026</a:t>
            </a:r>
          </a:p>
        </p:txBody>
      </p:sp>
    </p:spTree>
    <p:extLst>
      <p:ext uri="{BB962C8B-B14F-4D97-AF65-F5344CB8AC3E}">
        <p14:creationId xmlns:p14="http://schemas.microsoft.com/office/powerpoint/2010/main" val="193808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1"/>
            </p:custDataLst>
          </p:nvPr>
        </p:nvSpPr>
        <p:spPr>
          <a:xfrm>
            <a:off x="871772" y="6078777"/>
            <a:ext cx="18362148" cy="1390108"/>
          </a:xfrm>
        </p:spPr>
        <p:txBody>
          <a:bodyPr lIns="91435" tIns="45717" rIns="91435" bIns="45717">
            <a:normAutofit/>
          </a:bodyPr>
          <a:lstStyle/>
          <a:p>
            <a:pPr algn="ctr">
              <a:spcBef>
                <a:spcPts val="1670"/>
              </a:spcBef>
            </a:pPr>
            <a:r>
              <a:rPr lang="fr-FR" sz="7900" b="1" dirty="0">
                <a:solidFill>
                  <a:srgbClr val="223A66"/>
                </a:solidFill>
                <a:cs typeface="Arial" charset="0"/>
                <a:sym typeface="Calibri" pitchFamily="34" charset="0"/>
              </a:rPr>
              <a:t>Élaboration du budget </a:t>
            </a:r>
          </a:p>
        </p:txBody>
      </p:sp>
      <p:sp>
        <p:nvSpPr>
          <p:cNvPr id="2" name="Rectangle: Rounded Corners 1"/>
          <p:cNvSpPr/>
          <p:nvPr>
            <p:custDataLst>
              <p:tags r:id="rId2"/>
            </p:custDataLst>
          </p:nvPr>
        </p:nvSpPr>
        <p:spPr>
          <a:xfrm rot="2700000">
            <a:off x="8959871" y="2983094"/>
            <a:ext cx="2185950" cy="2183352"/>
          </a:xfrm>
          <a:prstGeom prst="roundRect">
            <a:avLst/>
          </a:prstGeom>
          <a:ln w="57150"/>
        </p:spPr>
        <p:style>
          <a:lnRef idx="2">
            <a:schemeClr val="accent1">
              <a:shade val="15000"/>
            </a:schemeClr>
          </a:lnRef>
          <a:fillRef idx="1">
            <a:schemeClr val="accent1"/>
          </a:fillRef>
          <a:effectRef idx="0">
            <a:schemeClr val="accent1"/>
          </a:effectRef>
          <a:fontRef idx="minor">
            <a:schemeClr val="lt1"/>
          </a:fontRef>
        </p:style>
        <p:txBody>
          <a:bodyPr lIns="150785" tIns="75392" rIns="150785" bIns="75392" anchor="ctr"/>
          <a:lstStyle/>
          <a:p>
            <a:pPr algn="ctr">
              <a:defRPr/>
            </a:pPr>
            <a:endParaRPr lang="en-US" dirty="0">
              <a:solidFill>
                <a:schemeClr val="tx1"/>
              </a:solidFill>
            </a:endParaRPr>
          </a:p>
        </p:txBody>
      </p:sp>
      <p:pic>
        <p:nvPicPr>
          <p:cNvPr id="4" name="Graphic 3" descr="Arrow circle outline"/>
          <p:cNvPicPr>
            <a:picLocks noChangeAspect="1"/>
          </p:cNvPicPr>
          <p:nvPr>
            <p:custDataLst>
              <p:tags r:id="rId3"/>
            </p:custDataLst>
          </p:nvPr>
        </p:nvPicPr>
        <p:blipFill>
          <a:blip r:embed="rId5" cstate="print"/>
          <a:stretch>
            <a:fillRect/>
          </a:stretch>
        </p:blipFill>
        <p:spPr>
          <a:xfrm>
            <a:off x="8982112" y="2979177"/>
            <a:ext cx="2125758" cy="21938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12569807-07FB-52DD-EEB1-CAAD6EAD08ED}"/>
              </a:ext>
            </a:extLst>
          </p:cNvPr>
          <p:cNvSpPr>
            <a:spLocks noGrp="1"/>
          </p:cNvSpPr>
          <p:nvPr>
            <p:ph sz="quarter" idx="10"/>
            <p:custDataLst>
              <p:tags r:id="rId1"/>
            </p:custDataLst>
          </p:nvPr>
        </p:nvSpPr>
        <p:spPr>
          <a:xfrm>
            <a:off x="658473" y="1455709"/>
            <a:ext cx="18345145" cy="1295400"/>
          </a:xfrm>
        </p:spPr>
        <p:txBody>
          <a:bodyPr lIns="91422" tIns="45711" rIns="91422" bIns="45711" anchor="t">
            <a:normAutofit fontScale="25000" lnSpcReduction="20000"/>
          </a:bodyPr>
          <a:lstStyle/>
          <a:p>
            <a:pPr algn="l" defTabSz="1795059">
              <a:buClr>
                <a:schemeClr val="tx1"/>
              </a:buClr>
            </a:pPr>
            <a:r>
              <a:rPr lang="en-US" sz="14400" b="1" dirty="0" err="1">
                <a:solidFill>
                  <a:schemeClr val="tx1"/>
                </a:solidFill>
                <a:latin typeface="Aptos"/>
                <a:ea typeface="Verdana"/>
              </a:rPr>
              <a:t>Immobilisations</a:t>
            </a:r>
            <a:r>
              <a:rPr lang="en-US" sz="14400" b="1" dirty="0">
                <a:solidFill>
                  <a:schemeClr val="tx1"/>
                </a:solidFill>
                <a:latin typeface="Aptos"/>
                <a:ea typeface="Verdana"/>
              </a:rPr>
              <a:t> et </a:t>
            </a:r>
            <a:r>
              <a:rPr lang="en-US" sz="14400" b="1" dirty="0" err="1">
                <a:solidFill>
                  <a:schemeClr val="tx1"/>
                </a:solidFill>
                <a:latin typeface="Aptos"/>
                <a:ea typeface="Verdana"/>
              </a:rPr>
              <a:t>technologie</a:t>
            </a:r>
            <a:endParaRPr lang="en-US" sz="14400" b="1" dirty="0">
              <a:solidFill>
                <a:schemeClr val="tx1"/>
              </a:solidFill>
              <a:latin typeface="Aptos"/>
              <a:ea typeface="Verdana"/>
            </a:endParaRPr>
          </a:p>
          <a:p>
            <a:pPr marL="574419" lvl="1" indent="-574419" algn="l" defTabSz="1795059">
              <a:buClr>
                <a:schemeClr val="tx1">
                  <a:lumMod val="75000"/>
                </a:schemeClr>
              </a:buClr>
              <a:buBlip>
                <a:blip r:embed="rId5"/>
              </a:buBlip>
            </a:pPr>
            <a:r>
              <a:rPr lang="en-US" sz="14400" dirty="0" err="1">
                <a:solidFill>
                  <a:schemeClr val="tx1">
                    <a:lumMod val="75000"/>
                  </a:schemeClr>
                </a:solidFill>
                <a:latin typeface="Arial"/>
                <a:ea typeface="Calibri"/>
                <a:cs typeface="Arial"/>
              </a:rPr>
              <a:t>Mettre</a:t>
            </a:r>
            <a:r>
              <a:rPr lang="en-US" sz="14400" dirty="0">
                <a:solidFill>
                  <a:schemeClr val="tx1">
                    <a:lumMod val="75000"/>
                  </a:schemeClr>
                </a:solidFill>
                <a:latin typeface="Arial"/>
                <a:ea typeface="Calibri"/>
                <a:cs typeface="Arial"/>
              </a:rPr>
              <a:t> à profit la </a:t>
            </a:r>
            <a:r>
              <a:rPr lang="en-US" sz="14400" dirty="0" err="1">
                <a:solidFill>
                  <a:schemeClr val="tx1">
                    <a:lumMod val="75000"/>
                  </a:schemeClr>
                </a:solidFill>
                <a:latin typeface="Arial"/>
                <a:ea typeface="Calibri"/>
                <a:cs typeface="Arial"/>
              </a:rPr>
              <a:t>technologie</a:t>
            </a:r>
            <a:r>
              <a:rPr lang="en-US" sz="14400" dirty="0">
                <a:solidFill>
                  <a:schemeClr val="tx1">
                    <a:lumMod val="75000"/>
                  </a:schemeClr>
                </a:solidFill>
                <a:latin typeface="Arial"/>
                <a:ea typeface="Calibri"/>
                <a:cs typeface="Arial"/>
              </a:rPr>
              <a:t> pour </a:t>
            </a:r>
            <a:r>
              <a:rPr lang="en-US" sz="14400" dirty="0" err="1">
                <a:solidFill>
                  <a:schemeClr val="tx1">
                    <a:lumMod val="75000"/>
                  </a:schemeClr>
                </a:solidFill>
                <a:latin typeface="Arial"/>
                <a:ea typeface="Calibri"/>
                <a:cs typeface="Arial"/>
              </a:rPr>
              <a:t>atteindre</a:t>
            </a:r>
            <a:r>
              <a:rPr lang="en-US" sz="14400" dirty="0">
                <a:solidFill>
                  <a:schemeClr val="tx1">
                    <a:lumMod val="75000"/>
                  </a:schemeClr>
                </a:solidFill>
                <a:latin typeface="Arial"/>
                <a:ea typeface="Calibri"/>
                <a:cs typeface="Arial"/>
              </a:rPr>
              <a:t> des </a:t>
            </a:r>
            <a:r>
              <a:rPr lang="en-US" sz="14400" dirty="0" err="1">
                <a:solidFill>
                  <a:schemeClr val="tx1">
                    <a:lumMod val="75000"/>
                  </a:schemeClr>
                </a:solidFill>
                <a:latin typeface="Arial"/>
                <a:ea typeface="Calibri"/>
                <a:cs typeface="Arial"/>
              </a:rPr>
              <a:t>résultats</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dans</a:t>
            </a:r>
            <a:r>
              <a:rPr lang="en-US" sz="14400" dirty="0">
                <a:solidFill>
                  <a:schemeClr val="tx1">
                    <a:lumMod val="75000"/>
                  </a:schemeClr>
                </a:solidFill>
                <a:latin typeface="Arial"/>
                <a:ea typeface="Calibri"/>
                <a:cs typeface="Arial"/>
              </a:rPr>
              <a:t> des </a:t>
            </a:r>
            <a:r>
              <a:rPr lang="en-US" sz="14400" dirty="0" err="1">
                <a:solidFill>
                  <a:schemeClr val="tx1">
                    <a:lumMod val="75000"/>
                  </a:schemeClr>
                </a:solidFill>
                <a:latin typeface="Arial"/>
                <a:ea typeface="Calibri"/>
                <a:cs typeface="Arial"/>
              </a:rPr>
              <a:t>projets</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stratégiques</a:t>
            </a:r>
            <a:r>
              <a:rPr lang="en-US" sz="14400" dirty="0">
                <a:solidFill>
                  <a:schemeClr val="tx1">
                    <a:lumMod val="75000"/>
                  </a:schemeClr>
                </a:solidFill>
                <a:latin typeface="Arial"/>
                <a:ea typeface="Calibri"/>
                <a:cs typeface="Arial"/>
              </a:rPr>
              <a:t> et la </a:t>
            </a:r>
            <a:r>
              <a:rPr lang="en-US" sz="14400" dirty="0" err="1">
                <a:solidFill>
                  <a:schemeClr val="tx1">
                    <a:lumMod val="75000"/>
                  </a:schemeClr>
                </a:solidFill>
                <a:latin typeface="Arial"/>
                <a:ea typeface="Calibri"/>
                <a:cs typeface="Arial"/>
              </a:rPr>
              <a:t>prestation</a:t>
            </a:r>
            <a:r>
              <a:rPr lang="en-US" sz="14400" dirty="0">
                <a:solidFill>
                  <a:schemeClr val="tx1">
                    <a:lumMod val="75000"/>
                  </a:schemeClr>
                </a:solidFill>
                <a:latin typeface="Arial"/>
                <a:ea typeface="Calibri"/>
                <a:cs typeface="Arial"/>
              </a:rPr>
              <a:t> de services.</a:t>
            </a:r>
          </a:p>
          <a:p>
            <a:pPr marL="574419" lvl="1" indent="-574419" algn="l" defTabSz="1795059">
              <a:buClr>
                <a:schemeClr val="tx1">
                  <a:lumMod val="75000"/>
                </a:schemeClr>
              </a:buClr>
              <a:buBlip>
                <a:blip r:embed="rId5"/>
              </a:buBlip>
            </a:pPr>
            <a:r>
              <a:rPr lang="en-US" sz="14400" dirty="0">
                <a:solidFill>
                  <a:schemeClr val="tx1">
                    <a:lumMod val="75000"/>
                  </a:schemeClr>
                </a:solidFill>
                <a:latin typeface="Arial"/>
                <a:ea typeface="Calibri"/>
                <a:cs typeface="Arial"/>
              </a:rPr>
              <a:t>Plan de report des contributions en capital pour </a:t>
            </a:r>
            <a:r>
              <a:rPr lang="en-US" sz="14400" dirty="0" err="1">
                <a:solidFill>
                  <a:schemeClr val="tx1">
                    <a:lumMod val="75000"/>
                  </a:schemeClr>
                </a:solidFill>
                <a:latin typeface="Arial"/>
                <a:ea typeface="Calibri"/>
                <a:cs typeface="Arial"/>
              </a:rPr>
              <a:t>gérer</a:t>
            </a:r>
            <a:r>
              <a:rPr lang="en-US" sz="14400" dirty="0">
                <a:solidFill>
                  <a:schemeClr val="tx1">
                    <a:lumMod val="75000"/>
                  </a:schemeClr>
                </a:solidFill>
                <a:latin typeface="Arial"/>
                <a:ea typeface="Calibri"/>
                <a:cs typeface="Arial"/>
              </a:rPr>
              <a:t> les </a:t>
            </a:r>
            <a:r>
              <a:rPr lang="en-US" sz="14400" dirty="0" err="1">
                <a:solidFill>
                  <a:schemeClr val="tx1">
                    <a:lumMod val="75000"/>
                  </a:schemeClr>
                </a:solidFill>
                <a:latin typeface="Arial"/>
                <a:ea typeface="Calibri"/>
                <a:cs typeface="Arial"/>
              </a:rPr>
              <a:t>pressions</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budgétaires</a:t>
            </a:r>
            <a:r>
              <a:rPr lang="en-US" sz="14400" dirty="0">
                <a:solidFill>
                  <a:schemeClr val="tx1">
                    <a:lumMod val="75000"/>
                  </a:schemeClr>
                </a:solidFill>
                <a:latin typeface="Arial"/>
                <a:ea typeface="Calibri"/>
                <a:cs typeface="Arial"/>
              </a:rPr>
              <a:t> à court </a:t>
            </a:r>
            <a:r>
              <a:rPr lang="en-US" sz="14400" dirty="0" err="1">
                <a:solidFill>
                  <a:schemeClr val="tx1">
                    <a:lumMod val="75000"/>
                  </a:schemeClr>
                </a:solidFill>
                <a:latin typeface="Arial"/>
                <a:ea typeface="Calibri"/>
                <a:cs typeface="Arial"/>
              </a:rPr>
              <a:t>terme</a:t>
            </a:r>
            <a:r>
              <a:rPr lang="en-US" sz="14400" dirty="0">
                <a:solidFill>
                  <a:schemeClr val="tx1">
                    <a:lumMod val="75000"/>
                  </a:schemeClr>
                </a:solidFill>
                <a:latin typeface="Arial"/>
                <a:ea typeface="Calibri"/>
                <a:cs typeface="Arial"/>
              </a:rPr>
              <a:t>.</a:t>
            </a:r>
          </a:p>
          <a:p>
            <a:pPr marL="574419" lvl="1" indent="-574419" algn="l" defTabSz="1795059">
              <a:buClr>
                <a:schemeClr val="tx1">
                  <a:lumMod val="75000"/>
                </a:schemeClr>
              </a:buClr>
              <a:buBlip>
                <a:blip r:embed="rId5"/>
              </a:buBlip>
            </a:pPr>
            <a:r>
              <a:rPr lang="en-US" sz="14400" dirty="0" err="1">
                <a:solidFill>
                  <a:schemeClr val="tx1">
                    <a:lumMod val="75000"/>
                  </a:schemeClr>
                </a:solidFill>
                <a:latin typeface="Arial"/>
                <a:ea typeface="Calibri"/>
                <a:cs typeface="Arial"/>
              </a:rPr>
              <a:t>Réduire</a:t>
            </a:r>
            <a:r>
              <a:rPr lang="en-US" sz="14400" dirty="0">
                <a:solidFill>
                  <a:schemeClr val="tx1">
                    <a:lumMod val="75000"/>
                  </a:schemeClr>
                </a:solidFill>
                <a:latin typeface="Arial"/>
                <a:ea typeface="Calibri"/>
                <a:cs typeface="Arial"/>
              </a:rPr>
              <a:t> les </a:t>
            </a:r>
            <a:r>
              <a:rPr lang="en-US" sz="14400" dirty="0" err="1">
                <a:solidFill>
                  <a:schemeClr val="tx1">
                    <a:lumMod val="75000"/>
                  </a:schemeClr>
                </a:solidFill>
                <a:latin typeface="Arial"/>
                <a:ea typeface="Calibri"/>
                <a:cs typeface="Arial"/>
              </a:rPr>
              <a:t>coûts</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d’entretien</a:t>
            </a:r>
            <a:r>
              <a:rPr lang="en-US" sz="14400" dirty="0">
                <a:solidFill>
                  <a:schemeClr val="tx1">
                    <a:lumMod val="75000"/>
                  </a:schemeClr>
                </a:solidFill>
                <a:latin typeface="Arial"/>
                <a:ea typeface="Calibri"/>
                <a:cs typeface="Arial"/>
              </a:rPr>
              <a:t> de la </a:t>
            </a:r>
            <a:r>
              <a:rPr lang="en-US" sz="14400" dirty="0" err="1">
                <a:solidFill>
                  <a:schemeClr val="tx1">
                    <a:lumMod val="75000"/>
                  </a:schemeClr>
                </a:solidFill>
                <a:latin typeface="Arial"/>
                <a:ea typeface="Calibri"/>
                <a:cs typeface="Arial"/>
              </a:rPr>
              <a:t>flotte</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parc</a:t>
            </a:r>
            <a:r>
              <a:rPr lang="en-US" sz="14400" dirty="0">
                <a:solidFill>
                  <a:schemeClr val="tx1">
                    <a:lumMod val="75000"/>
                  </a:schemeClr>
                </a:solidFill>
                <a:latin typeface="Arial"/>
                <a:ea typeface="Calibri"/>
                <a:cs typeface="Arial"/>
              </a:rPr>
              <a:t> automobile) et les </a:t>
            </a:r>
            <a:r>
              <a:rPr lang="en-US" sz="14400" dirty="0" err="1">
                <a:solidFill>
                  <a:schemeClr val="tx1">
                    <a:lumMod val="75000"/>
                  </a:schemeClr>
                </a:solidFill>
                <a:latin typeface="Arial"/>
                <a:ea typeface="Calibri"/>
                <a:cs typeface="Arial"/>
              </a:rPr>
              <a:t>coûts</a:t>
            </a:r>
            <a:r>
              <a:rPr lang="en-US" sz="14400" dirty="0">
                <a:solidFill>
                  <a:schemeClr val="tx1">
                    <a:lumMod val="75000"/>
                  </a:schemeClr>
                </a:solidFill>
                <a:latin typeface="Arial"/>
                <a:ea typeface="Calibri"/>
                <a:cs typeface="Arial"/>
              </a:rPr>
              <a:t> de carburant </a:t>
            </a:r>
            <a:r>
              <a:rPr lang="en-US" sz="14400" dirty="0" err="1">
                <a:solidFill>
                  <a:schemeClr val="tx1">
                    <a:lumMod val="75000"/>
                  </a:schemeClr>
                </a:solidFill>
                <a:latin typeface="Arial"/>
                <a:ea typeface="Calibri"/>
                <a:cs typeface="Arial"/>
              </a:rPr>
              <a:t>grâce</a:t>
            </a:r>
            <a:r>
              <a:rPr lang="en-US" sz="14400" dirty="0">
                <a:solidFill>
                  <a:schemeClr val="tx1">
                    <a:lumMod val="75000"/>
                  </a:schemeClr>
                </a:solidFill>
                <a:latin typeface="Arial"/>
                <a:ea typeface="Calibri"/>
                <a:cs typeface="Arial"/>
              </a:rPr>
              <a:t> à </a:t>
            </a:r>
            <a:r>
              <a:rPr lang="en-US" sz="14400" dirty="0" err="1">
                <a:solidFill>
                  <a:schemeClr val="tx1">
                    <a:lumMod val="75000"/>
                  </a:schemeClr>
                </a:solidFill>
                <a:latin typeface="Arial"/>
                <a:ea typeface="Calibri"/>
                <a:cs typeface="Arial"/>
              </a:rPr>
              <a:t>l’investissement</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dans</a:t>
            </a:r>
            <a:r>
              <a:rPr lang="en-US" sz="14400" dirty="0">
                <a:solidFill>
                  <a:schemeClr val="tx1">
                    <a:lumMod val="75000"/>
                  </a:schemeClr>
                </a:solidFill>
                <a:latin typeface="Arial"/>
                <a:ea typeface="Calibri"/>
                <a:cs typeface="Arial"/>
              </a:rPr>
              <a:t> la </a:t>
            </a:r>
            <a:r>
              <a:rPr lang="en-US" sz="14400" dirty="0" err="1">
                <a:solidFill>
                  <a:schemeClr val="tx1">
                    <a:lumMod val="75000"/>
                  </a:schemeClr>
                </a:solidFill>
                <a:latin typeface="Arial"/>
                <a:ea typeface="Calibri"/>
                <a:cs typeface="Arial"/>
              </a:rPr>
              <a:t>technologie</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télématique</a:t>
            </a:r>
            <a:r>
              <a:rPr lang="en-US" sz="14400" dirty="0">
                <a:solidFill>
                  <a:schemeClr val="tx1">
                    <a:lumMod val="75000"/>
                  </a:schemeClr>
                </a:solidFill>
                <a:latin typeface="Arial"/>
                <a:ea typeface="Calibri"/>
                <a:cs typeface="Arial"/>
              </a:rPr>
              <a:t>.</a:t>
            </a:r>
          </a:p>
          <a:p>
            <a:pPr marL="574419" lvl="1" indent="-574419" algn="l" defTabSz="1795059">
              <a:buClr>
                <a:schemeClr val="tx1">
                  <a:lumMod val="75000"/>
                </a:schemeClr>
              </a:buClr>
              <a:buBlip>
                <a:blip r:embed="rId5"/>
              </a:buBlip>
            </a:pPr>
            <a:r>
              <a:rPr lang="en-US" sz="14400" dirty="0">
                <a:solidFill>
                  <a:schemeClr val="tx1">
                    <a:lumMod val="75000"/>
                  </a:schemeClr>
                </a:solidFill>
                <a:latin typeface="Arial"/>
                <a:ea typeface="Calibri"/>
                <a:cs typeface="Arial"/>
              </a:rPr>
              <a:t>Passer en revue </a:t>
            </a:r>
            <a:r>
              <a:rPr lang="en-US" sz="14400" dirty="0" err="1">
                <a:solidFill>
                  <a:schemeClr val="tx1">
                    <a:lumMod val="75000"/>
                  </a:schemeClr>
                </a:solidFill>
                <a:latin typeface="Arial"/>
                <a:ea typeface="Calibri"/>
                <a:cs typeface="Arial"/>
              </a:rPr>
              <a:t>l’efficience</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informatique</a:t>
            </a:r>
            <a:r>
              <a:rPr lang="en-US" sz="14400" dirty="0">
                <a:solidFill>
                  <a:schemeClr val="tx1">
                    <a:lumMod val="75000"/>
                  </a:schemeClr>
                </a:solidFill>
                <a:latin typeface="Arial"/>
                <a:ea typeface="Calibri"/>
                <a:cs typeface="Arial"/>
              </a:rPr>
              <a:t> pour </a:t>
            </a:r>
            <a:r>
              <a:rPr lang="en-US" sz="14400" dirty="0" err="1">
                <a:solidFill>
                  <a:schemeClr val="tx1">
                    <a:lumMod val="75000"/>
                  </a:schemeClr>
                </a:solidFill>
                <a:latin typeface="Arial"/>
                <a:ea typeface="Calibri"/>
                <a:cs typeface="Arial"/>
              </a:rPr>
              <a:t>trouver</a:t>
            </a:r>
            <a:r>
              <a:rPr lang="en-US" sz="14400" dirty="0">
                <a:solidFill>
                  <a:schemeClr val="tx1">
                    <a:lumMod val="75000"/>
                  </a:schemeClr>
                </a:solidFill>
                <a:latin typeface="Arial"/>
                <a:ea typeface="Calibri"/>
                <a:cs typeface="Arial"/>
              </a:rPr>
              <a:t> des </a:t>
            </a:r>
            <a:r>
              <a:rPr lang="en-US" sz="14400" dirty="0" err="1">
                <a:solidFill>
                  <a:schemeClr val="tx1">
                    <a:lumMod val="75000"/>
                  </a:schemeClr>
                </a:solidFill>
                <a:latin typeface="Arial"/>
                <a:ea typeface="Calibri"/>
                <a:cs typeface="Arial"/>
              </a:rPr>
              <a:t>économies</a:t>
            </a:r>
            <a:r>
              <a:rPr lang="en-US" sz="14400" dirty="0">
                <a:solidFill>
                  <a:schemeClr val="tx1">
                    <a:lumMod val="75000"/>
                  </a:schemeClr>
                </a:solidFill>
                <a:latin typeface="Arial"/>
                <a:ea typeface="Calibri"/>
                <a:cs typeface="Arial"/>
              </a:rPr>
              <a:t> de </a:t>
            </a:r>
            <a:r>
              <a:rPr lang="en-US" sz="14400" dirty="0" err="1">
                <a:solidFill>
                  <a:schemeClr val="tx1">
                    <a:lumMod val="75000"/>
                  </a:schemeClr>
                </a:solidFill>
                <a:latin typeface="Arial"/>
                <a:ea typeface="Calibri"/>
                <a:cs typeface="Arial"/>
              </a:rPr>
              <a:t>coûts</a:t>
            </a:r>
            <a:r>
              <a:rPr lang="en-US" sz="14400" dirty="0">
                <a:solidFill>
                  <a:schemeClr val="tx1">
                    <a:lumMod val="75000"/>
                  </a:schemeClr>
                </a:solidFill>
                <a:latin typeface="Arial"/>
                <a:ea typeface="Calibri"/>
                <a:cs typeface="Arial"/>
              </a:rPr>
              <a:t>.</a:t>
            </a:r>
          </a:p>
          <a:p>
            <a:pPr marL="574419" lvl="1" indent="-574419" algn="l" defTabSz="1795059">
              <a:buClr>
                <a:schemeClr val="tx1">
                  <a:lumMod val="75000"/>
                </a:schemeClr>
              </a:buClr>
              <a:buBlip>
                <a:blip r:embed="rId5"/>
              </a:buBlip>
            </a:pPr>
            <a:r>
              <a:rPr lang="en-US" sz="14400" dirty="0">
                <a:solidFill>
                  <a:schemeClr val="tx1">
                    <a:lumMod val="75000"/>
                  </a:schemeClr>
                </a:solidFill>
                <a:latin typeface="Arial"/>
                <a:ea typeface="Calibri"/>
                <a:cs typeface="Arial"/>
              </a:rPr>
              <a:t>Exploiter </a:t>
            </a:r>
            <a:r>
              <a:rPr lang="en-US" sz="14400" dirty="0" err="1">
                <a:solidFill>
                  <a:schemeClr val="tx1">
                    <a:lumMod val="75000"/>
                  </a:schemeClr>
                </a:solidFill>
                <a:latin typeface="Arial"/>
                <a:ea typeface="Calibri"/>
                <a:cs typeface="Arial"/>
              </a:rPr>
              <a:t>l’informatique</a:t>
            </a:r>
            <a:r>
              <a:rPr lang="en-US" sz="14400" dirty="0">
                <a:solidFill>
                  <a:schemeClr val="tx1">
                    <a:lumMod val="75000"/>
                  </a:schemeClr>
                </a:solidFill>
                <a:latin typeface="Arial"/>
                <a:ea typeface="Calibri"/>
                <a:cs typeface="Arial"/>
              </a:rPr>
              <a:t> et </a:t>
            </a:r>
            <a:r>
              <a:rPr lang="en-US" sz="14400" dirty="0" err="1">
                <a:solidFill>
                  <a:schemeClr val="tx1">
                    <a:lumMod val="75000"/>
                  </a:schemeClr>
                </a:solidFill>
                <a:latin typeface="Arial"/>
                <a:ea typeface="Calibri"/>
                <a:cs typeface="Arial"/>
              </a:rPr>
              <a:t>l’analytique</a:t>
            </a:r>
            <a:r>
              <a:rPr lang="en-US" sz="14400" dirty="0">
                <a:solidFill>
                  <a:schemeClr val="tx1">
                    <a:lumMod val="75000"/>
                  </a:schemeClr>
                </a:solidFill>
                <a:latin typeface="Arial"/>
                <a:ea typeface="Calibri"/>
                <a:cs typeface="Arial"/>
              </a:rPr>
              <a:t> pour </a:t>
            </a:r>
            <a:r>
              <a:rPr lang="en-US" sz="14400" dirty="0" err="1">
                <a:solidFill>
                  <a:schemeClr val="tx1">
                    <a:lumMod val="75000"/>
                  </a:schemeClr>
                </a:solidFill>
                <a:latin typeface="Arial"/>
                <a:ea typeface="Calibri"/>
                <a:cs typeface="Arial"/>
              </a:rPr>
              <a:t>optimiser</a:t>
            </a:r>
            <a:r>
              <a:rPr lang="en-US" sz="14400" dirty="0">
                <a:solidFill>
                  <a:schemeClr val="tx1">
                    <a:lumMod val="75000"/>
                  </a:schemeClr>
                </a:solidFill>
                <a:latin typeface="Arial"/>
                <a:ea typeface="Calibri"/>
                <a:cs typeface="Arial"/>
              </a:rPr>
              <a:t> les services et </a:t>
            </a:r>
            <a:r>
              <a:rPr lang="en-US" sz="14400" dirty="0" err="1">
                <a:solidFill>
                  <a:schemeClr val="tx1">
                    <a:lumMod val="75000"/>
                  </a:schemeClr>
                </a:solidFill>
                <a:latin typeface="Arial"/>
                <a:ea typeface="Calibri"/>
                <a:cs typeface="Arial"/>
              </a:rPr>
              <a:t>améliorer</a:t>
            </a:r>
            <a:r>
              <a:rPr lang="en-US" sz="14400" dirty="0">
                <a:solidFill>
                  <a:schemeClr val="tx1">
                    <a:lumMod val="75000"/>
                  </a:schemeClr>
                </a:solidFill>
                <a:latin typeface="Arial"/>
                <a:ea typeface="Calibri"/>
                <a:cs typeface="Arial"/>
              </a:rPr>
              <a:t> les </a:t>
            </a:r>
            <a:r>
              <a:rPr lang="en-US" sz="14400" dirty="0" err="1">
                <a:solidFill>
                  <a:schemeClr val="tx1">
                    <a:lumMod val="75000"/>
                  </a:schemeClr>
                </a:solidFill>
                <a:latin typeface="Arial"/>
                <a:ea typeface="Calibri"/>
                <a:cs typeface="Arial"/>
              </a:rPr>
              <a:t>processus</a:t>
            </a:r>
            <a:r>
              <a:rPr lang="en-US" sz="14400" dirty="0">
                <a:solidFill>
                  <a:schemeClr val="tx1">
                    <a:lumMod val="75000"/>
                  </a:schemeClr>
                </a:solidFill>
                <a:latin typeface="Arial"/>
                <a:ea typeface="Calibri"/>
                <a:cs typeface="Arial"/>
              </a:rPr>
              <a:t> (ex. : les </a:t>
            </a:r>
            <a:r>
              <a:rPr lang="en-US" sz="14400" dirty="0" err="1">
                <a:solidFill>
                  <a:schemeClr val="tx1">
                    <a:lumMod val="75000"/>
                  </a:schemeClr>
                </a:solidFill>
                <a:latin typeface="Arial"/>
                <a:ea typeface="Calibri"/>
                <a:cs typeface="Arial"/>
              </a:rPr>
              <a:t>caméras</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d’intervention</a:t>
            </a:r>
            <a:r>
              <a:rPr lang="en-US" sz="14400" dirty="0">
                <a:solidFill>
                  <a:schemeClr val="tx1">
                    <a:lumMod val="75000"/>
                  </a:schemeClr>
                </a:solidFill>
                <a:latin typeface="Arial"/>
                <a:ea typeface="Calibri"/>
                <a:cs typeface="Arial"/>
              </a:rPr>
              <a:t>).</a:t>
            </a:r>
          </a:p>
          <a:p>
            <a:pPr marL="574419" indent="-574419" algn="l" defTabSz="1795059">
              <a:buFont typeface="Arial"/>
              <a:buChar char="•"/>
            </a:pPr>
            <a:endParaRPr lang="en-US" sz="14400" dirty="0">
              <a:solidFill>
                <a:schemeClr val="tx1"/>
              </a:solidFill>
              <a:latin typeface="Aptos"/>
            </a:endParaRPr>
          </a:p>
          <a:p>
            <a:pPr algn="l" defTabSz="1795059">
              <a:buClr>
                <a:schemeClr val="tx1"/>
              </a:buClr>
            </a:pPr>
            <a:r>
              <a:rPr lang="en-US" sz="14400" b="1" dirty="0">
                <a:solidFill>
                  <a:schemeClr val="tx1"/>
                </a:solidFill>
                <a:latin typeface="Aptos"/>
                <a:ea typeface="Verdana"/>
              </a:rPr>
              <a:t>Service et </a:t>
            </a:r>
            <a:r>
              <a:rPr lang="en-US" sz="14400" b="1" dirty="0" err="1">
                <a:solidFill>
                  <a:schemeClr val="tx1"/>
                </a:solidFill>
                <a:latin typeface="Aptos"/>
                <a:ea typeface="Verdana"/>
              </a:rPr>
              <a:t>dotation</a:t>
            </a:r>
            <a:endParaRPr lang="en-US" sz="14400" b="1" dirty="0">
              <a:solidFill>
                <a:schemeClr val="tx1"/>
              </a:solidFill>
              <a:latin typeface="Aptos"/>
              <a:ea typeface="Verdana"/>
            </a:endParaRPr>
          </a:p>
          <a:p>
            <a:pPr marL="574419" lvl="1" indent="-574419" algn="l" defTabSz="1795059">
              <a:buClr>
                <a:schemeClr val="tx1">
                  <a:lumMod val="75000"/>
                </a:schemeClr>
              </a:buClr>
              <a:buBlip>
                <a:blip r:embed="rId5"/>
              </a:buBlip>
            </a:pPr>
            <a:r>
              <a:rPr lang="en-US" sz="14400" dirty="0" err="1">
                <a:solidFill>
                  <a:schemeClr val="tx1">
                    <a:lumMod val="75000"/>
                  </a:schemeClr>
                </a:solidFill>
                <a:latin typeface="Arial"/>
                <a:ea typeface="Calibri"/>
                <a:cs typeface="Arial"/>
              </a:rPr>
              <a:t>Effectuer</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une</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évaluation</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complète</a:t>
            </a:r>
            <a:r>
              <a:rPr lang="en-US" sz="14400" dirty="0">
                <a:solidFill>
                  <a:schemeClr val="tx1">
                    <a:lumMod val="75000"/>
                  </a:schemeClr>
                </a:solidFill>
                <a:latin typeface="Arial"/>
                <a:ea typeface="Calibri"/>
                <a:cs typeface="Arial"/>
              </a:rPr>
              <a:t> du service.  </a:t>
            </a:r>
          </a:p>
          <a:p>
            <a:pPr marL="574419" lvl="1" indent="-574419" algn="l" defTabSz="1795059">
              <a:buClr>
                <a:schemeClr val="tx1">
                  <a:lumMod val="75000"/>
                </a:schemeClr>
              </a:buClr>
              <a:buBlip>
                <a:blip r:embed="rId5"/>
              </a:buBlip>
            </a:pPr>
            <a:r>
              <a:rPr lang="en-US" sz="14400" dirty="0">
                <a:solidFill>
                  <a:schemeClr val="tx1">
                    <a:lumMod val="75000"/>
                  </a:schemeClr>
                </a:solidFill>
                <a:latin typeface="Arial"/>
                <a:ea typeface="Calibri"/>
                <a:cs typeface="Arial"/>
              </a:rPr>
              <a:t>Examiner la </a:t>
            </a:r>
            <a:r>
              <a:rPr lang="en-US" sz="14400" dirty="0" err="1">
                <a:solidFill>
                  <a:schemeClr val="tx1">
                    <a:lumMod val="75000"/>
                  </a:schemeClr>
                </a:solidFill>
                <a:latin typeface="Arial"/>
                <a:ea typeface="Calibri"/>
                <a:cs typeface="Arial"/>
              </a:rPr>
              <a:t>portée</a:t>
            </a:r>
            <a:r>
              <a:rPr lang="en-US" sz="14400" dirty="0">
                <a:solidFill>
                  <a:schemeClr val="tx1">
                    <a:lumMod val="75000"/>
                  </a:schemeClr>
                </a:solidFill>
                <a:latin typeface="Arial"/>
                <a:ea typeface="Calibri"/>
                <a:cs typeface="Arial"/>
              </a:rPr>
              <a:t> des </a:t>
            </a:r>
            <a:r>
              <a:rPr lang="en-US" sz="14400" dirty="0" err="1">
                <a:solidFill>
                  <a:schemeClr val="tx1">
                    <a:lumMod val="75000"/>
                  </a:schemeClr>
                </a:solidFill>
                <a:latin typeface="Arial"/>
                <a:ea typeface="Calibri"/>
                <a:cs typeface="Arial"/>
              </a:rPr>
              <a:t>contrôles</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afin</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d’assurer</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une</a:t>
            </a:r>
            <a:r>
              <a:rPr lang="en-US" sz="14400" dirty="0">
                <a:solidFill>
                  <a:schemeClr val="tx1">
                    <a:lumMod val="75000"/>
                  </a:schemeClr>
                </a:solidFill>
                <a:latin typeface="Arial"/>
                <a:ea typeface="Calibri"/>
                <a:cs typeface="Arial"/>
              </a:rPr>
              <a:t> supervision </a:t>
            </a:r>
            <a:r>
              <a:rPr lang="en-US" sz="14400" dirty="0" err="1">
                <a:solidFill>
                  <a:schemeClr val="tx1">
                    <a:lumMod val="75000"/>
                  </a:schemeClr>
                </a:solidFill>
                <a:latin typeface="Arial"/>
                <a:ea typeface="Calibri"/>
                <a:cs typeface="Arial"/>
              </a:rPr>
              <a:t>abordable</a:t>
            </a:r>
            <a:r>
              <a:rPr lang="en-US" sz="14400" dirty="0">
                <a:solidFill>
                  <a:schemeClr val="tx1">
                    <a:lumMod val="75000"/>
                  </a:schemeClr>
                </a:solidFill>
                <a:latin typeface="Arial"/>
                <a:ea typeface="Calibri"/>
                <a:cs typeface="Arial"/>
              </a:rPr>
              <a:t> et </a:t>
            </a:r>
            <a:r>
              <a:rPr lang="en-US" sz="14400" dirty="0" err="1">
                <a:solidFill>
                  <a:schemeClr val="tx1">
                    <a:lumMod val="75000"/>
                  </a:schemeClr>
                </a:solidFill>
                <a:latin typeface="Arial"/>
                <a:ea typeface="Calibri"/>
                <a:cs typeface="Arial"/>
              </a:rPr>
              <a:t>efficace</a:t>
            </a:r>
            <a:r>
              <a:rPr lang="en-US" sz="14400" dirty="0">
                <a:solidFill>
                  <a:schemeClr val="tx1">
                    <a:lumMod val="75000"/>
                  </a:schemeClr>
                </a:solidFill>
                <a:latin typeface="Arial"/>
                <a:ea typeface="Calibri"/>
                <a:cs typeface="Arial"/>
              </a:rPr>
              <a:t>. </a:t>
            </a:r>
          </a:p>
          <a:p>
            <a:pPr marL="574419" lvl="1" indent="-574419" algn="l" defTabSz="1795059">
              <a:buClr>
                <a:schemeClr val="tx1">
                  <a:lumMod val="75000"/>
                </a:schemeClr>
              </a:buClr>
              <a:buBlip>
                <a:blip r:embed="rId5"/>
              </a:buBlip>
            </a:pPr>
            <a:r>
              <a:rPr lang="en-US" sz="14400" dirty="0" err="1">
                <a:solidFill>
                  <a:schemeClr val="tx1">
                    <a:lumMod val="75000"/>
                  </a:schemeClr>
                </a:solidFill>
                <a:latin typeface="Arial"/>
                <a:ea typeface="Calibri"/>
                <a:cs typeface="Arial"/>
              </a:rPr>
              <a:t>Réduire</a:t>
            </a:r>
            <a:r>
              <a:rPr lang="en-US" sz="14400" dirty="0">
                <a:solidFill>
                  <a:schemeClr val="tx1">
                    <a:lumMod val="75000"/>
                  </a:schemeClr>
                </a:solidFill>
                <a:latin typeface="Arial"/>
                <a:ea typeface="Calibri"/>
                <a:cs typeface="Arial"/>
              </a:rPr>
              <a:t> les </a:t>
            </a:r>
            <a:r>
              <a:rPr lang="en-US" sz="14400" dirty="0" err="1">
                <a:solidFill>
                  <a:schemeClr val="tx1">
                    <a:lumMod val="75000"/>
                  </a:schemeClr>
                </a:solidFill>
                <a:latin typeface="Arial"/>
                <a:ea typeface="Calibri"/>
                <a:cs typeface="Arial"/>
              </a:rPr>
              <a:t>coûts</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administratifs</a:t>
            </a:r>
            <a:r>
              <a:rPr lang="en-US" sz="14400" dirty="0">
                <a:solidFill>
                  <a:schemeClr val="tx1">
                    <a:lumMod val="75000"/>
                  </a:schemeClr>
                </a:solidFill>
                <a:latin typeface="Arial"/>
                <a:ea typeface="Calibri"/>
                <a:cs typeface="Arial"/>
              </a:rPr>
              <a:t> et les </a:t>
            </a:r>
            <a:r>
              <a:rPr lang="en-US" sz="14400" dirty="0" err="1">
                <a:solidFill>
                  <a:schemeClr val="tx1">
                    <a:lumMod val="75000"/>
                  </a:schemeClr>
                </a:solidFill>
                <a:latin typeface="Arial"/>
                <a:ea typeface="Calibri"/>
                <a:cs typeface="Arial"/>
              </a:rPr>
              <a:t>frais</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généraux</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grâce</a:t>
            </a:r>
            <a:r>
              <a:rPr lang="en-US" sz="14400" dirty="0">
                <a:solidFill>
                  <a:schemeClr val="tx1">
                    <a:lumMod val="75000"/>
                  </a:schemeClr>
                </a:solidFill>
                <a:latin typeface="Arial"/>
                <a:ea typeface="Calibri"/>
                <a:cs typeface="Arial"/>
              </a:rPr>
              <a:t> à la </a:t>
            </a:r>
            <a:r>
              <a:rPr lang="en-US" sz="14400" dirty="0" err="1">
                <a:solidFill>
                  <a:schemeClr val="tx1">
                    <a:lumMod val="75000"/>
                  </a:schemeClr>
                </a:solidFill>
                <a:latin typeface="Arial"/>
                <a:ea typeface="Calibri"/>
                <a:cs typeface="Arial"/>
              </a:rPr>
              <a:t>rationalisation</a:t>
            </a:r>
            <a:r>
              <a:rPr lang="en-US" sz="14400" dirty="0">
                <a:solidFill>
                  <a:schemeClr val="tx1">
                    <a:lumMod val="75000"/>
                  </a:schemeClr>
                </a:solidFill>
                <a:latin typeface="Arial"/>
                <a:ea typeface="Calibri"/>
                <a:cs typeface="Arial"/>
              </a:rPr>
              <a:t>. </a:t>
            </a:r>
          </a:p>
          <a:p>
            <a:pPr marL="574419" lvl="1" indent="-574419" algn="l" defTabSz="1795059">
              <a:buClr>
                <a:schemeClr val="tx1">
                  <a:lumMod val="75000"/>
                </a:schemeClr>
              </a:buClr>
              <a:buBlip>
                <a:blip r:embed="rId5"/>
              </a:buBlip>
            </a:pPr>
            <a:r>
              <a:rPr lang="en-US" sz="14400" dirty="0" err="1">
                <a:solidFill>
                  <a:schemeClr val="tx1">
                    <a:lumMod val="75000"/>
                  </a:schemeClr>
                </a:solidFill>
                <a:latin typeface="Arial"/>
                <a:ea typeface="Calibri"/>
                <a:cs typeface="Arial"/>
              </a:rPr>
              <a:t>Avoir</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recours</a:t>
            </a:r>
            <a:r>
              <a:rPr lang="en-US" sz="14400" dirty="0">
                <a:solidFill>
                  <a:schemeClr val="tx1">
                    <a:lumMod val="75000"/>
                  </a:schemeClr>
                </a:solidFill>
                <a:latin typeface="Arial"/>
                <a:ea typeface="Calibri"/>
                <a:cs typeface="Arial"/>
              </a:rPr>
              <a:t> plus </a:t>
            </a:r>
            <a:r>
              <a:rPr lang="en-US" sz="14400" dirty="0" err="1">
                <a:solidFill>
                  <a:schemeClr val="tx1">
                    <a:lumMod val="75000"/>
                  </a:schemeClr>
                </a:solidFill>
                <a:latin typeface="Arial"/>
                <a:ea typeface="Calibri"/>
                <a:cs typeface="Arial"/>
              </a:rPr>
              <a:t>souvent</a:t>
            </a:r>
            <a:r>
              <a:rPr lang="en-US" sz="14400" dirty="0">
                <a:solidFill>
                  <a:schemeClr val="tx1">
                    <a:lumMod val="75000"/>
                  </a:schemeClr>
                </a:solidFill>
                <a:latin typeface="Arial"/>
                <a:ea typeface="Calibri"/>
                <a:cs typeface="Arial"/>
              </a:rPr>
              <a:t> aux agents </a:t>
            </a:r>
            <a:r>
              <a:rPr lang="en-US" sz="14400" dirty="0" err="1">
                <a:solidFill>
                  <a:schemeClr val="tx1">
                    <a:lumMod val="75000"/>
                  </a:schemeClr>
                </a:solidFill>
                <a:latin typeface="Arial"/>
                <a:ea typeface="Calibri"/>
                <a:cs typeface="Arial"/>
              </a:rPr>
              <a:t>spéciaux</a:t>
            </a:r>
            <a:r>
              <a:rPr lang="en-US" sz="14400" dirty="0">
                <a:solidFill>
                  <a:schemeClr val="tx1">
                    <a:lumMod val="75000"/>
                  </a:schemeClr>
                </a:solidFill>
                <a:latin typeface="Arial"/>
                <a:ea typeface="Calibri"/>
                <a:cs typeface="Arial"/>
              </a:rPr>
              <a:t> pour </a:t>
            </a:r>
            <a:r>
              <a:rPr lang="en-US" sz="14400" dirty="0" err="1">
                <a:solidFill>
                  <a:schemeClr val="tx1">
                    <a:lumMod val="75000"/>
                  </a:schemeClr>
                </a:solidFill>
                <a:latin typeface="Arial"/>
                <a:ea typeface="Calibri"/>
                <a:cs typeface="Arial"/>
              </a:rPr>
              <a:t>offrir</a:t>
            </a:r>
            <a:r>
              <a:rPr lang="en-US" sz="14400" dirty="0">
                <a:solidFill>
                  <a:schemeClr val="tx1">
                    <a:lumMod val="75000"/>
                  </a:schemeClr>
                </a:solidFill>
                <a:latin typeface="Arial"/>
                <a:ea typeface="Calibri"/>
                <a:cs typeface="Arial"/>
              </a:rPr>
              <a:t> des services de </a:t>
            </a:r>
            <a:r>
              <a:rPr lang="en-US" sz="14400" dirty="0" err="1">
                <a:solidFill>
                  <a:schemeClr val="tx1">
                    <a:lumMod val="75000"/>
                  </a:schemeClr>
                </a:solidFill>
                <a:latin typeface="Arial"/>
                <a:ea typeface="Calibri"/>
                <a:cs typeface="Arial"/>
              </a:rPr>
              <a:t>soutien</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rentables</a:t>
            </a:r>
            <a:r>
              <a:rPr lang="en-US" sz="14400" dirty="0">
                <a:solidFill>
                  <a:schemeClr val="tx1">
                    <a:lumMod val="75000"/>
                  </a:schemeClr>
                </a:solidFill>
                <a:latin typeface="Arial"/>
                <a:ea typeface="Calibri"/>
                <a:cs typeface="Arial"/>
              </a:rPr>
              <a:t>. </a:t>
            </a:r>
          </a:p>
          <a:p>
            <a:pPr marL="574419" lvl="1" indent="-574419" algn="l" defTabSz="1795059">
              <a:buClr>
                <a:schemeClr val="tx1">
                  <a:lumMod val="75000"/>
                </a:schemeClr>
              </a:buClr>
              <a:buBlip>
                <a:blip r:embed="rId5"/>
              </a:buBlip>
            </a:pPr>
            <a:r>
              <a:rPr lang="en-US" sz="14400" dirty="0" err="1">
                <a:solidFill>
                  <a:schemeClr val="tx1">
                    <a:lumMod val="75000"/>
                  </a:schemeClr>
                </a:solidFill>
                <a:latin typeface="Arial"/>
                <a:ea typeface="Calibri"/>
                <a:cs typeface="Arial"/>
              </a:rPr>
              <a:t>Réduire</a:t>
            </a:r>
            <a:r>
              <a:rPr lang="en-US" sz="14400" dirty="0">
                <a:solidFill>
                  <a:schemeClr val="tx1">
                    <a:lumMod val="75000"/>
                  </a:schemeClr>
                </a:solidFill>
                <a:latin typeface="Arial"/>
                <a:ea typeface="Calibri"/>
                <a:cs typeface="Arial"/>
              </a:rPr>
              <a:t> la </a:t>
            </a:r>
            <a:r>
              <a:rPr lang="en-US" sz="14400" dirty="0" err="1">
                <a:solidFill>
                  <a:schemeClr val="tx1">
                    <a:lumMod val="75000"/>
                  </a:schemeClr>
                </a:solidFill>
                <a:latin typeface="Arial"/>
                <a:ea typeface="Calibri"/>
                <a:cs typeface="Arial"/>
              </a:rPr>
              <a:t>dépendance</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opérationnelle</a:t>
            </a:r>
            <a:r>
              <a:rPr lang="en-US" sz="14400" dirty="0">
                <a:solidFill>
                  <a:schemeClr val="tx1">
                    <a:lumMod val="75000"/>
                  </a:schemeClr>
                </a:solidFill>
                <a:latin typeface="Arial"/>
                <a:ea typeface="Calibri"/>
                <a:cs typeface="Arial"/>
              </a:rPr>
              <a:t> à </a:t>
            </a:r>
            <a:r>
              <a:rPr lang="en-US" sz="14400" dirty="0" err="1">
                <a:solidFill>
                  <a:schemeClr val="tx1">
                    <a:lumMod val="75000"/>
                  </a:schemeClr>
                </a:solidFill>
                <a:latin typeface="Arial"/>
                <a:ea typeface="Calibri"/>
                <a:cs typeface="Arial"/>
              </a:rPr>
              <a:t>l’utilisation</a:t>
            </a:r>
            <a:r>
              <a:rPr lang="en-US" sz="14400" dirty="0">
                <a:solidFill>
                  <a:schemeClr val="tx1">
                    <a:lumMod val="75000"/>
                  </a:schemeClr>
                </a:solidFill>
                <a:latin typeface="Arial"/>
                <a:ea typeface="Calibri"/>
                <a:cs typeface="Arial"/>
              </a:rPr>
              <a:t> des </a:t>
            </a:r>
            <a:r>
              <a:rPr lang="en-US" sz="14400" dirty="0" err="1">
                <a:solidFill>
                  <a:schemeClr val="tx1">
                    <a:lumMod val="75000"/>
                  </a:schemeClr>
                </a:solidFill>
                <a:latin typeface="Arial"/>
                <a:ea typeface="Calibri"/>
                <a:cs typeface="Arial"/>
              </a:rPr>
              <a:t>heures</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supplémentaires</a:t>
            </a:r>
            <a:r>
              <a:rPr lang="en-US" sz="14400" dirty="0">
                <a:solidFill>
                  <a:schemeClr val="tx1">
                    <a:lumMod val="75000"/>
                  </a:schemeClr>
                </a:solidFill>
                <a:latin typeface="Arial"/>
                <a:ea typeface="Calibri"/>
                <a:cs typeface="Arial"/>
              </a:rPr>
              <a:t>. </a:t>
            </a:r>
          </a:p>
          <a:p>
            <a:pPr marL="574419" lvl="1" indent="-574419" algn="l" defTabSz="1795059">
              <a:buClr>
                <a:schemeClr val="tx1">
                  <a:lumMod val="75000"/>
                </a:schemeClr>
              </a:buClr>
              <a:buBlip>
                <a:blip r:embed="rId5"/>
              </a:buBlip>
            </a:pPr>
            <a:r>
              <a:rPr lang="en-US" sz="14400" dirty="0" err="1">
                <a:solidFill>
                  <a:schemeClr val="tx1">
                    <a:lumMod val="75000"/>
                  </a:schemeClr>
                </a:solidFill>
                <a:latin typeface="Arial"/>
                <a:ea typeface="Calibri"/>
                <a:cs typeface="Arial"/>
              </a:rPr>
              <a:t>Réduire</a:t>
            </a:r>
            <a:r>
              <a:rPr lang="en-US" sz="14400" dirty="0">
                <a:solidFill>
                  <a:schemeClr val="tx1">
                    <a:lumMod val="75000"/>
                  </a:schemeClr>
                </a:solidFill>
                <a:latin typeface="Arial"/>
                <a:ea typeface="Calibri"/>
                <a:cs typeface="Arial"/>
              </a:rPr>
              <a:t> les </a:t>
            </a:r>
            <a:r>
              <a:rPr lang="en-US" sz="14400" dirty="0" err="1">
                <a:solidFill>
                  <a:schemeClr val="tx1">
                    <a:lumMod val="75000"/>
                  </a:schemeClr>
                </a:solidFill>
                <a:latin typeface="Arial"/>
                <a:ea typeface="Calibri"/>
                <a:cs typeface="Arial"/>
              </a:rPr>
              <a:t>coûts</a:t>
            </a:r>
            <a:r>
              <a:rPr lang="en-US" sz="14400" dirty="0">
                <a:solidFill>
                  <a:schemeClr val="tx1">
                    <a:lumMod val="75000"/>
                  </a:schemeClr>
                </a:solidFill>
                <a:latin typeface="Arial"/>
                <a:ea typeface="Calibri"/>
                <a:cs typeface="Arial"/>
              </a:rPr>
              <a:t> des </a:t>
            </a:r>
            <a:r>
              <a:rPr lang="en-US" sz="14400" dirty="0" err="1">
                <a:solidFill>
                  <a:schemeClr val="tx1">
                    <a:lumMod val="75000"/>
                  </a:schemeClr>
                </a:solidFill>
                <a:latin typeface="Arial"/>
                <a:ea typeface="Calibri"/>
                <a:cs typeface="Arial"/>
              </a:rPr>
              <a:t>congés</a:t>
            </a:r>
            <a:r>
              <a:rPr lang="en-US" sz="14400" dirty="0">
                <a:solidFill>
                  <a:schemeClr val="tx1">
                    <a:lumMod val="75000"/>
                  </a:schemeClr>
                </a:solidFill>
                <a:latin typeface="Arial"/>
                <a:ea typeface="Calibri"/>
                <a:cs typeface="Arial"/>
              </a:rPr>
              <a:t> de </a:t>
            </a:r>
            <a:r>
              <a:rPr lang="en-US" sz="14400" dirty="0" err="1">
                <a:solidFill>
                  <a:schemeClr val="tx1">
                    <a:lumMod val="75000"/>
                  </a:schemeClr>
                </a:solidFill>
                <a:latin typeface="Arial"/>
                <a:ea typeface="Calibri"/>
                <a:cs typeface="Arial"/>
              </a:rPr>
              <a:t>maladie</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grâce</a:t>
            </a:r>
            <a:r>
              <a:rPr lang="en-US" sz="14400" dirty="0">
                <a:solidFill>
                  <a:schemeClr val="tx1">
                    <a:lumMod val="75000"/>
                  </a:schemeClr>
                </a:solidFill>
                <a:latin typeface="Arial"/>
                <a:ea typeface="Calibri"/>
                <a:cs typeface="Arial"/>
              </a:rPr>
              <a:t> aux </a:t>
            </a:r>
            <a:r>
              <a:rPr lang="en-US" sz="14400" dirty="0" err="1">
                <a:solidFill>
                  <a:schemeClr val="tx1">
                    <a:lumMod val="75000"/>
                  </a:schemeClr>
                </a:solidFill>
                <a:latin typeface="Arial"/>
                <a:ea typeface="Calibri"/>
                <a:cs typeface="Arial"/>
              </a:rPr>
              <a:t>programmes</a:t>
            </a:r>
            <a:r>
              <a:rPr lang="en-US" sz="14400" dirty="0">
                <a:solidFill>
                  <a:schemeClr val="tx1">
                    <a:lumMod val="75000"/>
                  </a:schemeClr>
                </a:solidFill>
                <a:latin typeface="Arial"/>
                <a:ea typeface="Calibri"/>
                <a:cs typeface="Arial"/>
              </a:rPr>
              <a:t> de </a:t>
            </a:r>
            <a:r>
              <a:rPr lang="en-US" sz="14400" dirty="0" err="1">
                <a:solidFill>
                  <a:schemeClr val="tx1">
                    <a:lumMod val="75000"/>
                  </a:schemeClr>
                </a:solidFill>
                <a:latin typeface="Arial"/>
                <a:ea typeface="Calibri"/>
                <a:cs typeface="Arial"/>
              </a:rPr>
              <a:t>bien-être</a:t>
            </a:r>
            <a:r>
              <a:rPr lang="en-US" sz="14400" dirty="0">
                <a:solidFill>
                  <a:schemeClr val="tx1">
                    <a:lumMod val="75000"/>
                  </a:schemeClr>
                </a:solidFill>
                <a:latin typeface="Arial"/>
                <a:ea typeface="Calibri"/>
                <a:cs typeface="Arial"/>
              </a:rPr>
              <a:t>, à </a:t>
            </a:r>
            <a:r>
              <a:rPr lang="en-US" sz="14400" dirty="0" err="1">
                <a:solidFill>
                  <a:schemeClr val="tx1">
                    <a:lumMod val="75000"/>
                  </a:schemeClr>
                </a:solidFill>
                <a:latin typeface="Arial"/>
                <a:ea typeface="Calibri"/>
                <a:cs typeface="Arial"/>
              </a:rPr>
              <a:t>l’établissement</a:t>
            </a:r>
            <a:r>
              <a:rPr lang="en-US" sz="14400" dirty="0">
                <a:solidFill>
                  <a:schemeClr val="tx1">
                    <a:lumMod val="75000"/>
                  </a:schemeClr>
                </a:solidFill>
                <a:latin typeface="Arial"/>
                <a:ea typeface="Calibri"/>
                <a:cs typeface="Arial"/>
              </a:rPr>
              <a:t> </a:t>
            </a:r>
            <a:r>
              <a:rPr lang="en-US" sz="14400" dirty="0" err="1">
                <a:solidFill>
                  <a:schemeClr val="tx1">
                    <a:lumMod val="75000"/>
                  </a:schemeClr>
                </a:solidFill>
                <a:latin typeface="Arial"/>
                <a:ea typeface="Calibri"/>
                <a:cs typeface="Arial"/>
              </a:rPr>
              <a:t>d’échéanciers</a:t>
            </a:r>
            <a:r>
              <a:rPr lang="en-US" sz="14400" dirty="0">
                <a:solidFill>
                  <a:schemeClr val="tx1">
                    <a:lumMod val="75000"/>
                  </a:schemeClr>
                </a:solidFill>
                <a:latin typeface="Arial"/>
                <a:ea typeface="Calibri"/>
                <a:cs typeface="Arial"/>
              </a:rPr>
              <a:t> et à de </a:t>
            </a:r>
            <a:r>
              <a:rPr lang="en-US" sz="14400" dirty="0" err="1">
                <a:solidFill>
                  <a:schemeClr val="tx1">
                    <a:lumMod val="75000"/>
                  </a:schemeClr>
                </a:solidFill>
                <a:latin typeface="Arial"/>
                <a:ea typeface="Calibri"/>
                <a:cs typeface="Arial"/>
              </a:rPr>
              <a:t>meilleurs</a:t>
            </a:r>
            <a:r>
              <a:rPr lang="en-US" sz="14400" dirty="0">
                <a:solidFill>
                  <a:schemeClr val="tx1">
                    <a:lumMod val="75000"/>
                  </a:schemeClr>
                </a:solidFill>
                <a:latin typeface="Arial"/>
                <a:ea typeface="Calibri"/>
                <a:cs typeface="Arial"/>
              </a:rPr>
              <a:t> services de </a:t>
            </a:r>
            <a:r>
              <a:rPr lang="en-US" sz="14400" dirty="0" err="1">
                <a:solidFill>
                  <a:schemeClr val="tx1">
                    <a:lumMod val="75000"/>
                  </a:schemeClr>
                </a:solidFill>
                <a:latin typeface="Arial"/>
                <a:ea typeface="Calibri"/>
                <a:cs typeface="Arial"/>
              </a:rPr>
              <a:t>soutien</a:t>
            </a:r>
            <a:r>
              <a:rPr lang="en-US" sz="3500" dirty="0">
                <a:solidFill>
                  <a:schemeClr val="tx1">
                    <a:lumMod val="75000"/>
                  </a:schemeClr>
                </a:solidFill>
                <a:latin typeface="Arial"/>
                <a:ea typeface="Calibri"/>
                <a:cs typeface="Arial"/>
              </a:rPr>
              <a:t>.</a:t>
            </a:r>
          </a:p>
          <a:p>
            <a:pPr marL="574419" lvl="1" indent="-574419" algn="l" defTabSz="1795059">
              <a:buBlip>
                <a:blip r:embed="rId5"/>
              </a:buBlip>
            </a:pPr>
            <a:endParaRPr lang="en-US" sz="3500" dirty="0">
              <a:latin typeface="Arial"/>
              <a:ea typeface="Calibri"/>
              <a:cs typeface="Arial"/>
            </a:endParaRPr>
          </a:p>
          <a:p>
            <a:pPr marL="574419" indent="-574419" algn="l" defTabSz="1795059">
              <a:buFont typeface="Arial"/>
              <a:buChar char="•"/>
            </a:pPr>
            <a:endParaRPr lang="en-US" sz="2700" dirty="0">
              <a:solidFill>
                <a:srgbClr val="404040"/>
              </a:solidFill>
              <a:latin typeface="Arial"/>
              <a:cs typeface="Arial"/>
            </a:endParaRPr>
          </a:p>
        </p:txBody>
      </p:sp>
      <p:sp>
        <p:nvSpPr>
          <p:cNvPr id="8" name="Title 3">
            <a:extLst>
              <a:ext uri="{FF2B5EF4-FFF2-40B4-BE49-F238E27FC236}">
                <a16:creationId xmlns:a16="http://schemas.microsoft.com/office/drawing/2014/main" id="{53BA3353-349D-F092-8105-22370AE6F917}"/>
              </a:ext>
            </a:extLst>
          </p:cNvPr>
          <p:cNvSpPr>
            <a:spLocks noGrp="1"/>
          </p:cNvSpPr>
          <p:nvPr>
            <p:ph type="title"/>
            <p:custDataLst>
              <p:tags r:id="rId2"/>
            </p:custDataLst>
          </p:nvPr>
        </p:nvSpPr>
        <p:spPr>
          <a:xfrm>
            <a:off x="-136320" y="356382"/>
            <a:ext cx="7863272" cy="992607"/>
          </a:xfrm>
        </p:spPr>
        <p:txBody>
          <a:bodyPr lIns="91422" tIns="45711" rIns="91422" bIns="45711" anchor="t"/>
          <a:lstStyle/>
          <a:p>
            <a:pPr algn="ctr" defTabSz="1795059"/>
            <a:r>
              <a:rPr lang="en-CA" sz="5500" dirty="0">
                <a:latin typeface="Verdana"/>
              </a:rPr>
              <a:t>Gains </a:t>
            </a:r>
            <a:r>
              <a:rPr lang="en-CA" sz="5500" dirty="0" err="1">
                <a:latin typeface="Verdana"/>
              </a:rPr>
              <a:t>d’efficacité</a:t>
            </a:r>
            <a:r>
              <a:rPr lang="en-CA" sz="5500" dirty="0">
                <a:latin typeface="Verdana"/>
              </a:rPr>
              <a:t> </a:t>
            </a:r>
          </a:p>
        </p:txBody>
      </p:sp>
      <p:sp>
        <p:nvSpPr>
          <p:cNvPr id="2" name="Slide Number Placeholder 1">
            <a:extLst>
              <a:ext uri="{FF2B5EF4-FFF2-40B4-BE49-F238E27FC236}">
                <a16:creationId xmlns:a16="http://schemas.microsoft.com/office/drawing/2014/main" id="{4138706C-71E2-0204-7E48-90AA5C1D265D}"/>
              </a:ext>
            </a:extLst>
          </p:cNvPr>
          <p:cNvSpPr>
            <a:spLocks noGrp="1"/>
          </p:cNvSpPr>
          <p:nvPr>
            <p:ph type="sldNum" sz="quarter" idx="4294967295"/>
            <p:custDataLst>
              <p:tags r:id="rId3"/>
            </p:custDataLst>
          </p:nvPr>
        </p:nvSpPr>
        <p:spPr>
          <a:xfrm>
            <a:off x="15262022" y="9685860"/>
            <a:ext cx="4522786" cy="601661"/>
          </a:xfrm>
          <a:prstGeom prst="rect">
            <a:avLst/>
          </a:prstGeom>
        </p:spPr>
        <p:txBody>
          <a:bodyPr vert="horz" lIns="91422" tIns="45711" rIns="91422" bIns="45711" rtlCol="0" anchor="ctr"/>
          <a:lstStyle>
            <a:defPPr>
              <a:defRPr kern="0"/>
            </a:defPPr>
            <a:lvl1pPr algn="r">
              <a:defRPr sz="1200">
                <a:solidFill>
                  <a:schemeClr val="tx1">
                    <a:tint val="82000"/>
                  </a:schemeClr>
                </a:solidFill>
              </a:defRPr>
            </a:lvl1pPr>
          </a:lstStyle>
          <a:p>
            <a:fld id="{E8BA6033-1528-4FC6-BC5D-4516FF5FF6EB}" type="slidenum">
              <a:rPr lang="en-US" b="0" i="0"/>
              <a:pPr/>
              <a:t>30</a:t>
            </a:fld>
            <a:endParaRPr lang="en-US" b="0" i="0"/>
          </a:p>
        </p:txBody>
      </p:sp>
    </p:spTree>
    <p:extLst>
      <p:ext uri="{BB962C8B-B14F-4D97-AF65-F5344CB8AC3E}">
        <p14:creationId xmlns:p14="http://schemas.microsoft.com/office/powerpoint/2010/main" val="3187880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870ED-0504-4EAC-A831-BE6667B75981}"/>
            </a:ext>
          </a:extLst>
        </p:cNvPr>
        <p:cNvGrpSpPr/>
        <p:nvPr/>
      </p:nvGrpSpPr>
      <p:grpSpPr>
        <a:xfrm>
          <a:off x="0" y="0"/>
          <a:ext cx="0" cy="0"/>
          <a:chOff x="0" y="0"/>
          <a:chExt cx="0" cy="0"/>
        </a:xfrm>
      </p:grpSpPr>
      <p:sp>
        <p:nvSpPr>
          <p:cNvPr id="7" name="Content Placeholder 4">
            <a:extLst>
              <a:ext uri="{FF2B5EF4-FFF2-40B4-BE49-F238E27FC236}">
                <a16:creationId xmlns:a16="http://schemas.microsoft.com/office/drawing/2014/main" id="{A8404213-507E-E346-F30F-91E694B7A2DB}"/>
              </a:ext>
            </a:extLst>
          </p:cNvPr>
          <p:cNvSpPr>
            <a:spLocks noGrp="1"/>
          </p:cNvSpPr>
          <p:nvPr>
            <p:ph sz="quarter" idx="10"/>
            <p:custDataLst>
              <p:tags r:id="rId1"/>
            </p:custDataLst>
          </p:nvPr>
        </p:nvSpPr>
        <p:spPr>
          <a:xfrm>
            <a:off x="870746" y="2676090"/>
            <a:ext cx="18364200" cy="1295400"/>
          </a:xfrm>
        </p:spPr>
        <p:txBody>
          <a:bodyPr lIns="91422" tIns="45711" rIns="91422" bIns="45711" anchor="t">
            <a:normAutofit fontScale="25000" lnSpcReduction="20000"/>
          </a:bodyPr>
          <a:lstStyle/>
          <a:p>
            <a:pPr marL="574419" indent="-574419" algn="l" defTabSz="1795059">
              <a:buClr>
                <a:schemeClr val="tx1">
                  <a:lumMod val="75000"/>
                </a:schemeClr>
              </a:buClr>
              <a:buBlip>
                <a:blip r:embed="rId4"/>
              </a:buBlip>
            </a:pPr>
            <a:r>
              <a:rPr lang="en-US" sz="16000" dirty="0">
                <a:solidFill>
                  <a:schemeClr val="tx1">
                    <a:lumMod val="75000"/>
                  </a:schemeClr>
                </a:solidFill>
                <a:latin typeface="Arial"/>
                <a:ea typeface="Calibri"/>
                <a:cs typeface="Arial"/>
              </a:rPr>
              <a:t>En plus de </a:t>
            </a:r>
            <a:r>
              <a:rPr lang="en-US" sz="16000" dirty="0" err="1">
                <a:solidFill>
                  <a:schemeClr val="tx1">
                    <a:lumMod val="75000"/>
                  </a:schemeClr>
                </a:solidFill>
                <a:latin typeface="Arial"/>
                <a:ea typeface="Calibri"/>
                <a:cs typeface="Arial"/>
              </a:rPr>
              <a:t>l’exercice</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d’efficience</a:t>
            </a:r>
            <a:r>
              <a:rPr lang="en-US" sz="16000" dirty="0">
                <a:solidFill>
                  <a:schemeClr val="tx1">
                    <a:lumMod val="75000"/>
                  </a:schemeClr>
                </a:solidFill>
                <a:latin typeface="Arial"/>
                <a:ea typeface="Calibri"/>
                <a:cs typeface="Arial"/>
              </a:rPr>
              <a:t>, en 2026, le Service </a:t>
            </a:r>
            <a:r>
              <a:rPr lang="en-US" sz="16000" dirty="0" err="1">
                <a:solidFill>
                  <a:schemeClr val="tx1">
                    <a:lumMod val="75000"/>
                  </a:schemeClr>
                </a:solidFill>
                <a:latin typeface="Arial"/>
                <a:ea typeface="Calibri"/>
                <a:cs typeface="Arial"/>
              </a:rPr>
              <a:t>élabore</a:t>
            </a:r>
            <a:r>
              <a:rPr lang="en-US" sz="16000" dirty="0">
                <a:solidFill>
                  <a:schemeClr val="tx1">
                    <a:lumMod val="75000"/>
                  </a:schemeClr>
                </a:solidFill>
                <a:latin typeface="Arial"/>
                <a:ea typeface="Calibri"/>
                <a:cs typeface="Arial"/>
              </a:rPr>
              <a:t> un plan financier à long </a:t>
            </a:r>
            <a:r>
              <a:rPr lang="en-US" sz="16000" dirty="0" err="1">
                <a:solidFill>
                  <a:schemeClr val="tx1">
                    <a:lumMod val="75000"/>
                  </a:schemeClr>
                </a:solidFill>
                <a:latin typeface="Arial"/>
                <a:ea typeface="Calibri"/>
                <a:cs typeface="Arial"/>
              </a:rPr>
              <a:t>terme</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sur</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quatre</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ans</a:t>
            </a:r>
            <a:r>
              <a:rPr lang="en-US" sz="16000" dirty="0">
                <a:solidFill>
                  <a:schemeClr val="tx1">
                    <a:lumMod val="75000"/>
                  </a:schemeClr>
                </a:solidFill>
                <a:latin typeface="Arial"/>
                <a:ea typeface="Calibri"/>
                <a:cs typeface="Arial"/>
              </a:rPr>
              <a:t> pour aider à </a:t>
            </a:r>
            <a:r>
              <a:rPr lang="en-US" sz="16000" dirty="0" err="1">
                <a:solidFill>
                  <a:schemeClr val="tx1">
                    <a:lumMod val="75000"/>
                  </a:schemeClr>
                </a:solidFill>
                <a:latin typeface="Arial"/>
                <a:ea typeface="Calibri"/>
                <a:cs typeface="Arial"/>
              </a:rPr>
              <a:t>orienter</a:t>
            </a:r>
            <a:r>
              <a:rPr lang="en-US" sz="16000" dirty="0">
                <a:solidFill>
                  <a:schemeClr val="tx1">
                    <a:lumMod val="75000"/>
                  </a:schemeClr>
                </a:solidFill>
                <a:latin typeface="Arial"/>
                <a:ea typeface="Calibri"/>
                <a:cs typeface="Arial"/>
              </a:rPr>
              <a:t> et </a:t>
            </a:r>
            <a:r>
              <a:rPr lang="en-US" sz="16000" dirty="0" err="1">
                <a:solidFill>
                  <a:schemeClr val="tx1">
                    <a:lumMod val="75000"/>
                  </a:schemeClr>
                </a:solidFill>
                <a:latin typeface="Arial"/>
                <a:ea typeface="Calibri"/>
                <a:cs typeface="Arial"/>
              </a:rPr>
              <a:t>gérer</a:t>
            </a:r>
            <a:r>
              <a:rPr lang="en-US" sz="16000" dirty="0">
                <a:solidFill>
                  <a:schemeClr val="tx1">
                    <a:lumMod val="75000"/>
                  </a:schemeClr>
                </a:solidFill>
                <a:latin typeface="Arial"/>
                <a:ea typeface="Calibri"/>
                <a:cs typeface="Arial"/>
              </a:rPr>
              <a:t> les </a:t>
            </a:r>
            <a:r>
              <a:rPr lang="en-US" sz="16000" dirty="0" err="1">
                <a:solidFill>
                  <a:schemeClr val="tx1">
                    <a:lumMod val="75000"/>
                  </a:schemeClr>
                </a:solidFill>
                <a:latin typeface="Arial"/>
                <a:ea typeface="Calibri"/>
                <a:cs typeface="Arial"/>
              </a:rPr>
              <a:t>besoins</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opérationnels</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futurs</a:t>
            </a:r>
            <a:r>
              <a:rPr lang="en-US" sz="16000" dirty="0">
                <a:solidFill>
                  <a:schemeClr val="tx1">
                    <a:lumMod val="75000"/>
                  </a:schemeClr>
                </a:solidFill>
                <a:latin typeface="Arial"/>
                <a:ea typeface="Calibri"/>
                <a:cs typeface="Arial"/>
              </a:rPr>
              <a:t> tout en </a:t>
            </a:r>
            <a:r>
              <a:rPr lang="en-US" sz="16000" dirty="0" err="1">
                <a:solidFill>
                  <a:schemeClr val="tx1">
                    <a:lumMod val="75000"/>
                  </a:schemeClr>
                </a:solidFill>
                <a:latin typeface="Arial"/>
                <a:ea typeface="Calibri"/>
                <a:cs typeface="Arial"/>
              </a:rPr>
              <a:t>assurant</a:t>
            </a:r>
            <a:r>
              <a:rPr lang="en-US" sz="16000" dirty="0">
                <a:solidFill>
                  <a:schemeClr val="tx1">
                    <a:lumMod val="75000"/>
                  </a:schemeClr>
                </a:solidFill>
                <a:latin typeface="Arial"/>
                <a:ea typeface="Calibri"/>
                <a:cs typeface="Arial"/>
              </a:rPr>
              <a:t> la </a:t>
            </a:r>
            <a:r>
              <a:rPr lang="en-US" sz="16000" dirty="0" err="1">
                <a:solidFill>
                  <a:schemeClr val="tx1">
                    <a:lumMod val="75000"/>
                  </a:schemeClr>
                </a:solidFill>
                <a:latin typeface="Arial"/>
                <a:ea typeface="Calibri"/>
                <a:cs typeface="Arial"/>
              </a:rPr>
              <a:t>prévisibilité</a:t>
            </a:r>
            <a:r>
              <a:rPr lang="en-US" sz="16000" dirty="0">
                <a:solidFill>
                  <a:schemeClr val="tx1">
                    <a:lumMod val="75000"/>
                  </a:schemeClr>
                </a:solidFill>
                <a:latin typeface="Arial"/>
                <a:ea typeface="Calibri"/>
                <a:cs typeface="Arial"/>
              </a:rPr>
              <a:t> des augmentations </a:t>
            </a:r>
            <a:r>
              <a:rPr lang="en-US" sz="16000" dirty="0" err="1">
                <a:solidFill>
                  <a:schemeClr val="tx1">
                    <a:lumMod val="75000"/>
                  </a:schemeClr>
                </a:solidFill>
                <a:latin typeface="Arial"/>
                <a:ea typeface="Calibri"/>
                <a:cs typeface="Arial"/>
              </a:rPr>
              <a:t>potentielles</a:t>
            </a:r>
            <a:r>
              <a:rPr lang="en-US" sz="16000" dirty="0">
                <a:solidFill>
                  <a:schemeClr val="tx1">
                    <a:lumMod val="75000"/>
                  </a:schemeClr>
                </a:solidFill>
                <a:latin typeface="Arial"/>
                <a:ea typeface="Calibri"/>
                <a:cs typeface="Arial"/>
              </a:rPr>
              <a:t> du </a:t>
            </a:r>
            <a:r>
              <a:rPr lang="en-US" sz="16000" dirty="0" err="1">
                <a:solidFill>
                  <a:schemeClr val="tx1">
                    <a:lumMod val="75000"/>
                  </a:schemeClr>
                </a:solidFill>
                <a:latin typeface="Arial"/>
                <a:ea typeface="Calibri"/>
                <a:cs typeface="Arial"/>
              </a:rPr>
              <a:t>prélèvement</a:t>
            </a:r>
            <a:r>
              <a:rPr lang="en-US" sz="16000" dirty="0">
                <a:solidFill>
                  <a:schemeClr val="tx1">
                    <a:lumMod val="75000"/>
                  </a:schemeClr>
                </a:solidFill>
                <a:latin typeface="Arial"/>
                <a:ea typeface="Calibri"/>
                <a:cs typeface="Arial"/>
              </a:rPr>
              <a:t> fiscal. </a:t>
            </a:r>
            <a:r>
              <a:rPr lang="en-US" sz="16000" dirty="0" err="1">
                <a:solidFill>
                  <a:schemeClr val="tx1">
                    <a:lumMod val="75000"/>
                  </a:schemeClr>
                </a:solidFill>
                <a:latin typeface="Arial"/>
                <a:ea typeface="Calibri"/>
                <a:cs typeface="Arial"/>
              </a:rPr>
              <a:t>Ce</a:t>
            </a:r>
            <a:r>
              <a:rPr lang="en-US" sz="16000" dirty="0">
                <a:solidFill>
                  <a:schemeClr val="tx1">
                    <a:lumMod val="75000"/>
                  </a:schemeClr>
                </a:solidFill>
                <a:latin typeface="Arial"/>
                <a:ea typeface="Calibri"/>
                <a:cs typeface="Arial"/>
              </a:rPr>
              <a:t> plan </a:t>
            </a:r>
            <a:r>
              <a:rPr lang="en-US" sz="16000" dirty="0" err="1">
                <a:solidFill>
                  <a:schemeClr val="tx1">
                    <a:lumMod val="75000"/>
                  </a:schemeClr>
                </a:solidFill>
                <a:latin typeface="Arial"/>
                <a:ea typeface="Calibri"/>
                <a:cs typeface="Arial"/>
              </a:rPr>
              <a:t>prendra</a:t>
            </a:r>
            <a:r>
              <a:rPr lang="en-US" sz="16000" dirty="0">
                <a:solidFill>
                  <a:schemeClr val="tx1">
                    <a:lumMod val="75000"/>
                  </a:schemeClr>
                </a:solidFill>
                <a:latin typeface="Arial"/>
                <a:ea typeface="Calibri"/>
                <a:cs typeface="Arial"/>
              </a:rPr>
              <a:t> en </a:t>
            </a:r>
            <a:r>
              <a:rPr lang="en-US" sz="16000" dirty="0" err="1">
                <a:solidFill>
                  <a:schemeClr val="tx1">
                    <a:lumMod val="75000"/>
                  </a:schemeClr>
                </a:solidFill>
                <a:latin typeface="Arial"/>
                <a:ea typeface="Calibri"/>
                <a:cs typeface="Arial"/>
              </a:rPr>
              <a:t>compte</a:t>
            </a:r>
            <a:r>
              <a:rPr lang="en-US" sz="16000" dirty="0">
                <a:solidFill>
                  <a:schemeClr val="tx1">
                    <a:lumMod val="75000"/>
                  </a:schemeClr>
                </a:solidFill>
                <a:latin typeface="Arial"/>
                <a:ea typeface="Calibri"/>
                <a:cs typeface="Arial"/>
              </a:rPr>
              <a:t> les </a:t>
            </a:r>
            <a:r>
              <a:rPr lang="en-US" sz="16000" dirty="0" err="1">
                <a:solidFill>
                  <a:schemeClr val="tx1">
                    <a:lumMod val="75000"/>
                  </a:schemeClr>
                </a:solidFill>
                <a:latin typeface="Arial"/>
                <a:ea typeface="Calibri"/>
                <a:cs typeface="Arial"/>
              </a:rPr>
              <a:t>risques</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associés</a:t>
            </a:r>
            <a:r>
              <a:rPr lang="en-US" sz="16000" dirty="0">
                <a:solidFill>
                  <a:schemeClr val="tx1">
                    <a:lumMod val="75000"/>
                  </a:schemeClr>
                </a:solidFill>
                <a:latin typeface="Arial"/>
                <a:ea typeface="Calibri"/>
                <a:cs typeface="Arial"/>
              </a:rPr>
              <a:t> au </a:t>
            </a:r>
            <a:r>
              <a:rPr lang="en-US" sz="16000" dirty="0" err="1">
                <a:solidFill>
                  <a:schemeClr val="tx1">
                    <a:lumMod val="75000"/>
                  </a:schemeClr>
                </a:solidFill>
                <a:latin typeface="Arial"/>
                <a:ea typeface="Calibri"/>
                <a:cs typeface="Arial"/>
              </a:rPr>
              <a:t>financement</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ponctuel</a:t>
            </a:r>
            <a:r>
              <a:rPr lang="en-US" sz="16000" dirty="0">
                <a:solidFill>
                  <a:schemeClr val="tx1">
                    <a:lumMod val="75000"/>
                  </a:schemeClr>
                </a:solidFill>
                <a:latin typeface="Arial"/>
                <a:ea typeface="Calibri"/>
                <a:cs typeface="Arial"/>
              </a:rPr>
              <a:t>.</a:t>
            </a:r>
          </a:p>
          <a:p>
            <a:pPr marL="574419" indent="-574419" algn="l" defTabSz="1795059">
              <a:buClr>
                <a:schemeClr val="tx1">
                  <a:lumMod val="75000"/>
                </a:schemeClr>
              </a:buClr>
              <a:buBlip>
                <a:blip r:embed="rId4"/>
              </a:buBlip>
            </a:pPr>
            <a:r>
              <a:rPr lang="en-US" sz="16000" dirty="0" err="1">
                <a:solidFill>
                  <a:schemeClr val="tx1">
                    <a:lumMod val="75000"/>
                  </a:schemeClr>
                </a:solidFill>
                <a:latin typeface="Arial"/>
                <a:ea typeface="Calibri"/>
                <a:cs typeface="Arial"/>
              </a:rPr>
              <a:t>Cette</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démarche</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est</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conforme</a:t>
            </a:r>
            <a:r>
              <a:rPr lang="en-US" sz="16000" dirty="0">
                <a:solidFill>
                  <a:schemeClr val="tx1">
                    <a:lumMod val="75000"/>
                  </a:schemeClr>
                </a:solidFill>
                <a:latin typeface="Arial"/>
                <a:ea typeface="Calibri"/>
                <a:cs typeface="Arial"/>
              </a:rPr>
              <a:t> aux </a:t>
            </a:r>
            <a:r>
              <a:rPr lang="en-US" sz="16000" dirty="0" err="1">
                <a:solidFill>
                  <a:schemeClr val="tx1">
                    <a:lumMod val="75000"/>
                  </a:schemeClr>
                </a:solidFill>
                <a:latin typeface="Arial"/>
                <a:ea typeface="Calibri"/>
                <a:cs typeface="Arial"/>
              </a:rPr>
              <a:t>pratiques</a:t>
            </a:r>
            <a:r>
              <a:rPr lang="en-US" sz="16000" dirty="0">
                <a:solidFill>
                  <a:schemeClr val="tx1">
                    <a:lumMod val="75000"/>
                  </a:schemeClr>
                </a:solidFill>
                <a:latin typeface="Arial"/>
                <a:ea typeface="Calibri"/>
                <a:cs typeface="Arial"/>
              </a:rPr>
              <a:t> des </a:t>
            </a:r>
            <a:r>
              <a:rPr lang="en-US" sz="16000" dirty="0" err="1">
                <a:solidFill>
                  <a:schemeClr val="tx1">
                    <a:lumMod val="75000"/>
                  </a:schemeClr>
                </a:solidFill>
                <a:latin typeface="Arial"/>
                <a:ea typeface="Calibri"/>
                <a:cs typeface="Arial"/>
              </a:rPr>
              <a:t>autres</a:t>
            </a:r>
            <a:r>
              <a:rPr lang="en-US" sz="16000" dirty="0">
                <a:solidFill>
                  <a:schemeClr val="tx1">
                    <a:lumMod val="75000"/>
                  </a:schemeClr>
                </a:solidFill>
                <a:latin typeface="Arial"/>
                <a:ea typeface="Calibri"/>
                <a:cs typeface="Arial"/>
              </a:rPr>
              <a:t> services </a:t>
            </a:r>
            <a:r>
              <a:rPr lang="en-US" sz="16000" dirty="0" err="1">
                <a:solidFill>
                  <a:schemeClr val="tx1">
                    <a:lumMod val="75000"/>
                  </a:schemeClr>
                </a:solidFill>
                <a:latin typeface="Arial"/>
                <a:ea typeface="Calibri"/>
                <a:cs typeface="Arial"/>
              </a:rPr>
              <a:t>policiers</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canadiens</a:t>
            </a:r>
            <a:r>
              <a:rPr lang="en-US" sz="16000" dirty="0">
                <a:solidFill>
                  <a:schemeClr val="tx1">
                    <a:lumMod val="75000"/>
                  </a:schemeClr>
                </a:solidFill>
                <a:latin typeface="Arial"/>
                <a:ea typeface="Calibri"/>
                <a:cs typeface="Arial"/>
              </a:rPr>
              <a:t> et vise à assurer la </a:t>
            </a:r>
            <a:r>
              <a:rPr lang="en-US" sz="16000" dirty="0" err="1">
                <a:solidFill>
                  <a:schemeClr val="tx1">
                    <a:lumMod val="75000"/>
                  </a:schemeClr>
                </a:solidFill>
                <a:latin typeface="Arial"/>
                <a:ea typeface="Calibri"/>
                <a:cs typeface="Arial"/>
              </a:rPr>
              <a:t>viabilité</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financière</a:t>
            </a:r>
            <a:r>
              <a:rPr lang="en-US" sz="16000" dirty="0">
                <a:solidFill>
                  <a:schemeClr val="tx1">
                    <a:lumMod val="75000"/>
                  </a:schemeClr>
                </a:solidFill>
                <a:latin typeface="Arial"/>
                <a:ea typeface="Calibri"/>
                <a:cs typeface="Arial"/>
              </a:rPr>
              <a:t> et </a:t>
            </a:r>
            <a:r>
              <a:rPr lang="en-US" sz="16000" dirty="0" err="1">
                <a:solidFill>
                  <a:schemeClr val="tx1">
                    <a:lumMod val="75000"/>
                  </a:schemeClr>
                </a:solidFill>
                <a:latin typeface="Arial"/>
                <a:ea typeface="Calibri"/>
                <a:cs typeface="Arial"/>
              </a:rPr>
              <a:t>l’alignement</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stratégique</a:t>
            </a:r>
            <a:r>
              <a:rPr lang="en-US" sz="16000" dirty="0">
                <a:solidFill>
                  <a:schemeClr val="tx1">
                    <a:lumMod val="75000"/>
                  </a:schemeClr>
                </a:solidFill>
                <a:latin typeface="Arial"/>
                <a:ea typeface="Calibri"/>
                <a:cs typeface="Arial"/>
              </a:rPr>
              <a:t>.   </a:t>
            </a:r>
          </a:p>
          <a:p>
            <a:pPr marL="574419" indent="-574419" algn="l" defTabSz="1795059">
              <a:buClr>
                <a:schemeClr val="tx1">
                  <a:lumMod val="75000"/>
                </a:schemeClr>
              </a:buClr>
              <a:buBlip>
                <a:blip r:embed="rId4"/>
              </a:buBlip>
            </a:pPr>
            <a:r>
              <a:rPr lang="en-US" sz="16000" dirty="0">
                <a:solidFill>
                  <a:schemeClr val="tx1">
                    <a:lumMod val="75000"/>
                  </a:schemeClr>
                </a:solidFill>
                <a:latin typeface="Arial"/>
                <a:ea typeface="Calibri"/>
                <a:cs typeface="Arial"/>
              </a:rPr>
              <a:t>Le plan </a:t>
            </a:r>
            <a:r>
              <a:rPr lang="en-US" sz="16000" dirty="0" err="1">
                <a:solidFill>
                  <a:schemeClr val="tx1">
                    <a:lumMod val="75000"/>
                  </a:schemeClr>
                </a:solidFill>
                <a:latin typeface="Arial"/>
                <a:ea typeface="Calibri"/>
                <a:cs typeface="Arial"/>
              </a:rPr>
              <a:t>prendra</a:t>
            </a:r>
            <a:r>
              <a:rPr lang="en-US" sz="16000" dirty="0">
                <a:solidFill>
                  <a:schemeClr val="tx1">
                    <a:lumMod val="75000"/>
                  </a:schemeClr>
                </a:solidFill>
                <a:latin typeface="Arial"/>
                <a:ea typeface="Calibri"/>
                <a:cs typeface="Arial"/>
              </a:rPr>
              <a:t> en </a:t>
            </a:r>
            <a:r>
              <a:rPr lang="en-US" sz="16000" dirty="0" err="1">
                <a:solidFill>
                  <a:schemeClr val="tx1">
                    <a:lumMod val="75000"/>
                  </a:schemeClr>
                </a:solidFill>
                <a:latin typeface="Arial"/>
                <a:ea typeface="Calibri"/>
                <a:cs typeface="Arial"/>
              </a:rPr>
              <a:t>compte</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ce</a:t>
            </a:r>
            <a:r>
              <a:rPr lang="en-US" sz="16000" dirty="0">
                <a:solidFill>
                  <a:schemeClr val="tx1">
                    <a:lumMod val="75000"/>
                  </a:schemeClr>
                </a:solidFill>
                <a:latin typeface="Arial"/>
                <a:ea typeface="Calibri"/>
                <a:cs typeface="Arial"/>
              </a:rPr>
              <a:t> qui suit : les projections de </a:t>
            </a:r>
            <a:r>
              <a:rPr lang="en-US" sz="16000" dirty="0" err="1">
                <a:solidFill>
                  <a:schemeClr val="tx1">
                    <a:lumMod val="75000"/>
                  </a:schemeClr>
                </a:solidFill>
                <a:latin typeface="Arial"/>
                <a:ea typeface="Calibri"/>
                <a:cs typeface="Arial"/>
              </a:rPr>
              <a:t>croissance</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démographique</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l’analyse</a:t>
            </a:r>
            <a:r>
              <a:rPr lang="en-US" sz="16000" dirty="0">
                <a:solidFill>
                  <a:schemeClr val="tx1">
                    <a:lumMod val="75000"/>
                  </a:schemeClr>
                </a:solidFill>
                <a:latin typeface="Arial"/>
                <a:ea typeface="Calibri"/>
                <a:cs typeface="Arial"/>
              </a:rPr>
              <a:t> des </a:t>
            </a:r>
            <a:r>
              <a:rPr lang="en-US" sz="16000" dirty="0" err="1">
                <a:solidFill>
                  <a:schemeClr val="tx1">
                    <a:lumMod val="75000"/>
                  </a:schemeClr>
                </a:solidFill>
                <a:latin typeface="Arial"/>
                <a:ea typeface="Calibri"/>
                <a:cs typeface="Arial"/>
              </a:rPr>
              <a:t>tendances</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criminelles</a:t>
            </a:r>
            <a:r>
              <a:rPr lang="en-US" sz="16000" dirty="0">
                <a:solidFill>
                  <a:schemeClr val="tx1">
                    <a:lumMod val="75000"/>
                  </a:schemeClr>
                </a:solidFill>
                <a:latin typeface="Arial"/>
                <a:ea typeface="Calibri"/>
                <a:cs typeface="Arial"/>
              </a:rPr>
              <a:t>, les </a:t>
            </a:r>
            <a:r>
              <a:rPr lang="en-US" sz="16000" dirty="0" err="1">
                <a:solidFill>
                  <a:schemeClr val="tx1">
                    <a:lumMod val="75000"/>
                  </a:schemeClr>
                </a:solidFill>
                <a:latin typeface="Arial"/>
                <a:ea typeface="Calibri"/>
                <a:cs typeface="Arial"/>
              </a:rPr>
              <a:t>besoins</a:t>
            </a:r>
            <a:r>
              <a:rPr lang="en-US" sz="16000" dirty="0">
                <a:solidFill>
                  <a:schemeClr val="tx1">
                    <a:lumMod val="75000"/>
                  </a:schemeClr>
                </a:solidFill>
                <a:latin typeface="Arial"/>
                <a:ea typeface="Calibri"/>
                <a:cs typeface="Arial"/>
              </a:rPr>
              <a:t> en infrastructures et en </a:t>
            </a:r>
            <a:r>
              <a:rPr lang="en-US" sz="16000" dirty="0" err="1">
                <a:solidFill>
                  <a:schemeClr val="tx1">
                    <a:lumMod val="75000"/>
                  </a:schemeClr>
                </a:solidFill>
                <a:latin typeface="Arial"/>
                <a:ea typeface="Calibri"/>
                <a:cs typeface="Arial"/>
              </a:rPr>
              <a:t>équipement</a:t>
            </a:r>
            <a:r>
              <a:rPr lang="en-US" sz="16000" dirty="0">
                <a:solidFill>
                  <a:schemeClr val="tx1">
                    <a:lumMod val="75000"/>
                  </a:schemeClr>
                </a:solidFill>
                <a:latin typeface="Arial"/>
                <a:ea typeface="Calibri"/>
                <a:cs typeface="Arial"/>
              </a:rPr>
              <a:t>, les </a:t>
            </a:r>
            <a:r>
              <a:rPr lang="en-US" sz="16000" dirty="0" err="1">
                <a:solidFill>
                  <a:schemeClr val="tx1">
                    <a:lumMod val="75000"/>
                  </a:schemeClr>
                </a:solidFill>
                <a:latin typeface="Arial"/>
                <a:ea typeface="Calibri"/>
                <a:cs typeface="Arial"/>
              </a:rPr>
              <a:t>prévisions</a:t>
            </a:r>
            <a:r>
              <a:rPr lang="en-US" sz="16000" dirty="0">
                <a:solidFill>
                  <a:schemeClr val="tx1">
                    <a:lumMod val="75000"/>
                  </a:schemeClr>
                </a:solidFill>
                <a:latin typeface="Arial"/>
                <a:ea typeface="Calibri"/>
                <a:cs typeface="Arial"/>
              </a:rPr>
              <a:t> en </a:t>
            </a:r>
            <a:r>
              <a:rPr lang="en-US" sz="16000" dirty="0" err="1">
                <a:solidFill>
                  <a:schemeClr val="tx1">
                    <a:lumMod val="75000"/>
                  </a:schemeClr>
                </a:solidFill>
                <a:latin typeface="Arial"/>
                <a:ea typeface="Calibri"/>
                <a:cs typeface="Arial"/>
              </a:rPr>
              <a:t>matière</a:t>
            </a:r>
            <a:r>
              <a:rPr lang="en-US" sz="16000" dirty="0">
                <a:solidFill>
                  <a:schemeClr val="tx1">
                    <a:lumMod val="75000"/>
                  </a:schemeClr>
                </a:solidFill>
                <a:latin typeface="Arial"/>
                <a:ea typeface="Calibri"/>
                <a:cs typeface="Arial"/>
              </a:rPr>
              <a:t> de </a:t>
            </a:r>
            <a:r>
              <a:rPr lang="en-US" sz="16000" dirty="0" err="1">
                <a:solidFill>
                  <a:schemeClr val="tx1">
                    <a:lumMod val="75000"/>
                  </a:schemeClr>
                </a:solidFill>
                <a:latin typeface="Arial"/>
                <a:ea typeface="Calibri"/>
                <a:cs typeface="Arial"/>
              </a:rPr>
              <a:t>dotation</a:t>
            </a:r>
            <a:r>
              <a:rPr lang="en-US" sz="16000" dirty="0">
                <a:solidFill>
                  <a:schemeClr val="tx1">
                    <a:lumMod val="75000"/>
                  </a:schemeClr>
                </a:solidFill>
                <a:latin typeface="Arial"/>
                <a:ea typeface="Calibri"/>
                <a:cs typeface="Arial"/>
              </a:rPr>
              <a:t> et les </a:t>
            </a:r>
            <a:r>
              <a:rPr lang="en-US" sz="16000" dirty="0" err="1">
                <a:solidFill>
                  <a:schemeClr val="tx1">
                    <a:lumMod val="75000"/>
                  </a:schemeClr>
                </a:solidFill>
                <a:latin typeface="Arial"/>
                <a:ea typeface="Calibri"/>
                <a:cs typeface="Arial"/>
              </a:rPr>
              <a:t>demandes</a:t>
            </a:r>
            <a:r>
              <a:rPr lang="en-US" sz="16000" dirty="0">
                <a:solidFill>
                  <a:schemeClr val="tx1">
                    <a:lumMod val="75000"/>
                  </a:schemeClr>
                </a:solidFill>
                <a:latin typeface="Arial"/>
                <a:ea typeface="Calibri"/>
                <a:cs typeface="Arial"/>
              </a:rPr>
              <a:t> de services </a:t>
            </a:r>
            <a:r>
              <a:rPr lang="en-US" sz="16000" dirty="0" err="1">
                <a:solidFill>
                  <a:schemeClr val="tx1">
                    <a:lumMod val="75000"/>
                  </a:schemeClr>
                </a:solidFill>
                <a:latin typeface="Arial"/>
                <a:ea typeface="Calibri"/>
                <a:cs typeface="Arial"/>
              </a:rPr>
              <a:t>anticipées</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dans</a:t>
            </a:r>
            <a:r>
              <a:rPr lang="en-US" sz="16000" dirty="0">
                <a:solidFill>
                  <a:schemeClr val="tx1">
                    <a:lumMod val="75000"/>
                  </a:schemeClr>
                </a:solidFill>
                <a:latin typeface="Arial"/>
                <a:ea typeface="Calibri"/>
                <a:cs typeface="Arial"/>
              </a:rPr>
              <a:t> les </a:t>
            </a:r>
            <a:r>
              <a:rPr lang="en-US" sz="16000" dirty="0" err="1">
                <a:solidFill>
                  <a:schemeClr val="tx1">
                    <a:lumMod val="75000"/>
                  </a:schemeClr>
                </a:solidFill>
                <a:latin typeface="Arial"/>
                <a:ea typeface="Calibri"/>
                <a:cs typeface="Arial"/>
              </a:rPr>
              <a:t>communautés</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urbaines</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suburbaines</a:t>
            </a:r>
            <a:r>
              <a:rPr lang="en-US" sz="16000" dirty="0">
                <a:solidFill>
                  <a:schemeClr val="tx1">
                    <a:lumMod val="75000"/>
                  </a:schemeClr>
                </a:solidFill>
                <a:latin typeface="Arial"/>
                <a:ea typeface="Calibri"/>
                <a:cs typeface="Arial"/>
              </a:rPr>
              <a:t> et </a:t>
            </a:r>
            <a:r>
              <a:rPr lang="en-US" sz="16000" dirty="0" err="1">
                <a:solidFill>
                  <a:schemeClr val="tx1">
                    <a:lumMod val="75000"/>
                  </a:schemeClr>
                </a:solidFill>
                <a:latin typeface="Arial"/>
                <a:ea typeface="Calibri"/>
                <a:cs typeface="Arial"/>
              </a:rPr>
              <a:t>rurales</a:t>
            </a:r>
            <a:r>
              <a:rPr lang="en-US" sz="16000" dirty="0">
                <a:solidFill>
                  <a:schemeClr val="tx1">
                    <a:lumMod val="75000"/>
                  </a:schemeClr>
                </a:solidFill>
                <a:latin typeface="Arial"/>
                <a:ea typeface="Calibri"/>
                <a:cs typeface="Arial"/>
              </a:rPr>
              <a:t>. </a:t>
            </a:r>
          </a:p>
          <a:p>
            <a:pPr marL="574419" indent="-574419" algn="l" defTabSz="1795059">
              <a:buClr>
                <a:schemeClr val="tx1">
                  <a:lumMod val="75000"/>
                </a:schemeClr>
              </a:buClr>
              <a:buBlip>
                <a:blip r:embed="rId4"/>
              </a:buBlip>
            </a:pPr>
            <a:r>
              <a:rPr lang="en-US" sz="16000" dirty="0">
                <a:solidFill>
                  <a:schemeClr val="tx1">
                    <a:lumMod val="75000"/>
                  </a:schemeClr>
                </a:solidFill>
                <a:latin typeface="Arial"/>
                <a:ea typeface="Calibri"/>
                <a:cs typeface="Arial"/>
              </a:rPr>
              <a:t>Le Plan </a:t>
            </a:r>
            <a:r>
              <a:rPr lang="en-US" sz="16000" dirty="0" err="1">
                <a:solidFill>
                  <a:schemeClr val="tx1">
                    <a:lumMod val="75000"/>
                  </a:schemeClr>
                </a:solidFill>
                <a:latin typeface="Arial"/>
                <a:ea typeface="Calibri"/>
                <a:cs typeface="Arial"/>
              </a:rPr>
              <a:t>intégrera</a:t>
            </a:r>
            <a:r>
              <a:rPr lang="en-US" sz="16000" dirty="0">
                <a:solidFill>
                  <a:schemeClr val="tx1">
                    <a:lumMod val="75000"/>
                  </a:schemeClr>
                </a:solidFill>
                <a:latin typeface="Arial"/>
                <a:ea typeface="Calibri"/>
                <a:cs typeface="Arial"/>
              </a:rPr>
              <a:t> des analyses issues de consultations </a:t>
            </a:r>
            <a:r>
              <a:rPr lang="en-US" sz="16000" dirty="0" err="1">
                <a:solidFill>
                  <a:schemeClr val="tx1">
                    <a:lumMod val="75000"/>
                  </a:schemeClr>
                </a:solidFill>
                <a:latin typeface="Arial"/>
                <a:ea typeface="Calibri"/>
                <a:cs typeface="Arial"/>
              </a:rPr>
              <a:t>communautaires</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d’indicateurs</a:t>
            </a:r>
            <a:r>
              <a:rPr lang="en-US" sz="16000" dirty="0">
                <a:solidFill>
                  <a:schemeClr val="tx1">
                    <a:lumMod val="75000"/>
                  </a:schemeClr>
                </a:solidFill>
                <a:latin typeface="Arial"/>
                <a:ea typeface="Calibri"/>
                <a:cs typeface="Arial"/>
              </a:rPr>
              <a:t> de performance et </a:t>
            </a:r>
            <a:r>
              <a:rPr lang="en-US" sz="16000" dirty="0" err="1">
                <a:solidFill>
                  <a:schemeClr val="tx1">
                    <a:lumMod val="75000"/>
                  </a:schemeClr>
                </a:solidFill>
                <a:latin typeface="Arial"/>
                <a:ea typeface="Calibri"/>
                <a:cs typeface="Arial"/>
              </a:rPr>
              <a:t>d’exigences</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législatives</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afin</a:t>
            </a:r>
            <a:r>
              <a:rPr lang="en-US" sz="16000" dirty="0">
                <a:solidFill>
                  <a:schemeClr val="tx1">
                    <a:lumMod val="75000"/>
                  </a:schemeClr>
                </a:solidFill>
                <a:latin typeface="Arial"/>
                <a:ea typeface="Calibri"/>
                <a:cs typeface="Arial"/>
              </a:rPr>
              <a:t> </a:t>
            </a:r>
            <a:r>
              <a:rPr lang="en-US" sz="16000" dirty="0" err="1">
                <a:solidFill>
                  <a:schemeClr val="tx1">
                    <a:lumMod val="75000"/>
                  </a:schemeClr>
                </a:solidFill>
                <a:latin typeface="Arial"/>
                <a:ea typeface="Calibri"/>
                <a:cs typeface="Arial"/>
              </a:rPr>
              <a:t>d’assurer</a:t>
            </a:r>
            <a:r>
              <a:rPr lang="en-US" sz="16000" dirty="0">
                <a:solidFill>
                  <a:schemeClr val="tx1">
                    <a:lumMod val="75000"/>
                  </a:schemeClr>
                </a:solidFill>
                <a:latin typeface="Arial"/>
                <a:ea typeface="Calibri"/>
                <a:cs typeface="Arial"/>
              </a:rPr>
              <a:t> transparence et </a:t>
            </a:r>
            <a:r>
              <a:rPr lang="en-US" sz="16000" dirty="0" err="1">
                <a:solidFill>
                  <a:schemeClr val="tx1">
                    <a:lumMod val="75000"/>
                  </a:schemeClr>
                </a:solidFill>
                <a:latin typeface="Arial"/>
                <a:ea typeface="Calibri"/>
                <a:cs typeface="Arial"/>
              </a:rPr>
              <a:t>responsabilisation</a:t>
            </a:r>
            <a:r>
              <a:rPr lang="en-US" sz="16000" dirty="0">
                <a:solidFill>
                  <a:schemeClr val="tx1">
                    <a:lumMod val="75000"/>
                  </a:schemeClr>
                </a:solidFill>
                <a:latin typeface="Arial"/>
                <a:ea typeface="Calibri"/>
                <a:cs typeface="Arial"/>
              </a:rPr>
              <a:t>.</a:t>
            </a:r>
          </a:p>
          <a:p>
            <a:pPr marL="574419" indent="-574419" algn="l" defTabSz="1795059">
              <a:buBlip>
                <a:blip r:embed="rId4"/>
              </a:buBlip>
            </a:pPr>
            <a:endParaRPr lang="en-US" sz="3900" dirty="0">
              <a:latin typeface="Arial"/>
              <a:cs typeface="Arial"/>
            </a:endParaRPr>
          </a:p>
          <a:p>
            <a:pPr marL="574419" indent="-574419" algn="l" defTabSz="1795059">
              <a:buFont typeface="Arial"/>
              <a:buChar char="•"/>
            </a:pPr>
            <a:endParaRPr lang="en-US" sz="3900" dirty="0">
              <a:solidFill>
                <a:schemeClr val="tx1"/>
              </a:solidFill>
              <a:latin typeface="Arial"/>
              <a:cs typeface="Arial"/>
            </a:endParaRPr>
          </a:p>
          <a:p>
            <a:pPr marL="574419" indent="-574419" algn="l" defTabSz="1795059">
              <a:buFont typeface="Arial"/>
              <a:buChar char="•"/>
            </a:pPr>
            <a:endParaRPr lang="en-US" sz="3900" dirty="0">
              <a:solidFill>
                <a:srgbClr val="000000"/>
              </a:solidFill>
              <a:latin typeface="Arial"/>
              <a:cs typeface="Arial"/>
            </a:endParaRPr>
          </a:p>
          <a:p>
            <a:pPr marL="574419" indent="-574419" algn="l" defTabSz="1795059">
              <a:buFont typeface="Arial"/>
              <a:buChar char="•"/>
            </a:pPr>
            <a:endParaRPr lang="en-US" sz="3900" dirty="0">
              <a:solidFill>
                <a:srgbClr val="404040"/>
              </a:solidFill>
              <a:latin typeface="Arial"/>
              <a:cs typeface="Arial"/>
            </a:endParaRPr>
          </a:p>
        </p:txBody>
      </p:sp>
      <p:sp>
        <p:nvSpPr>
          <p:cNvPr id="8" name="Title 3">
            <a:extLst>
              <a:ext uri="{FF2B5EF4-FFF2-40B4-BE49-F238E27FC236}">
                <a16:creationId xmlns:a16="http://schemas.microsoft.com/office/drawing/2014/main" id="{A1992038-A8AF-3100-9D9A-35976D2E69D9}"/>
              </a:ext>
            </a:extLst>
          </p:cNvPr>
          <p:cNvSpPr>
            <a:spLocks noGrp="1"/>
          </p:cNvSpPr>
          <p:nvPr>
            <p:ph type="title"/>
            <p:custDataLst>
              <p:tags r:id="rId2"/>
            </p:custDataLst>
          </p:nvPr>
        </p:nvSpPr>
        <p:spPr>
          <a:xfrm>
            <a:off x="320880" y="356382"/>
            <a:ext cx="7863272" cy="992607"/>
          </a:xfrm>
        </p:spPr>
        <p:txBody>
          <a:bodyPr lIns="91422" tIns="45711" rIns="91422" bIns="45711" anchor="t">
            <a:noAutofit/>
          </a:bodyPr>
          <a:lstStyle/>
          <a:p>
            <a:pPr algn="l" defTabSz="1795059"/>
            <a:r>
              <a:rPr lang="en-CA" sz="5500" dirty="0">
                <a:latin typeface="Verdana"/>
              </a:rPr>
              <a:t>Plan financier à long </a:t>
            </a:r>
            <a:r>
              <a:rPr lang="en-CA" sz="5500" dirty="0" err="1">
                <a:latin typeface="Verdana"/>
              </a:rPr>
              <a:t>terme</a:t>
            </a:r>
            <a:endParaRPr lang="en-CA" sz="5500" dirty="0">
              <a:latin typeface="Verdana"/>
            </a:endParaRPr>
          </a:p>
        </p:txBody>
      </p:sp>
    </p:spTree>
    <p:extLst>
      <p:ext uri="{BB962C8B-B14F-4D97-AF65-F5344CB8AC3E}">
        <p14:creationId xmlns:p14="http://schemas.microsoft.com/office/powerpoint/2010/main" val="3728896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12569807-07FB-52DD-EEB1-CAAD6EAD08ED}"/>
              </a:ext>
            </a:extLst>
          </p:cNvPr>
          <p:cNvSpPr>
            <a:spLocks noGrp="1"/>
          </p:cNvSpPr>
          <p:nvPr>
            <p:ph sz="quarter" idx="10"/>
            <p:custDataLst>
              <p:tags r:id="rId1"/>
            </p:custDataLst>
          </p:nvPr>
        </p:nvSpPr>
        <p:spPr>
          <a:xfrm>
            <a:off x="363319" y="2218178"/>
            <a:ext cx="10584035" cy="8146327"/>
          </a:xfrm>
        </p:spPr>
        <p:txBody>
          <a:bodyPr lIns="91422" tIns="45711" rIns="91422" bIns="45711" anchor="t"/>
          <a:lstStyle/>
          <a:p>
            <a:pPr marL="574419" indent="-574419" algn="l" defTabSz="1795059">
              <a:buClr>
                <a:schemeClr val="tx1"/>
              </a:buClr>
              <a:buBlip>
                <a:blip r:embed="rId5"/>
              </a:buBlip>
            </a:pPr>
            <a:r>
              <a:rPr lang="fr-CA" sz="3400" u="none" strike="noStrike" dirty="0">
                <a:effectLst/>
                <a:latin typeface="Arial" panose="020B0604020202020204" pitchFamily="34" charset="0"/>
                <a:ea typeface="Calibri" panose="020F0502020204030204" pitchFamily="34" charset="0"/>
                <a:cs typeface="Arial" panose="020B0604020202020204" pitchFamily="34" charset="0"/>
              </a:rPr>
              <a:t>Travail en cours avec le Conseil et la Ville pour trouver des solutions</a:t>
            </a:r>
          </a:p>
          <a:p>
            <a:pPr marL="574419" indent="-574419" algn="l" defTabSz="1795059">
              <a:buClr>
                <a:schemeClr val="tx1"/>
              </a:buClr>
              <a:buBlip>
                <a:blip r:embed="rId5"/>
              </a:buBlip>
            </a:pPr>
            <a:r>
              <a:rPr lang="fr-CA" sz="3400" u="none" strike="noStrike" dirty="0">
                <a:effectLst/>
                <a:latin typeface="Arial" panose="020B0604020202020204" pitchFamily="34" charset="0"/>
                <a:ea typeface="Calibri" panose="020F0502020204030204" pitchFamily="34" charset="0"/>
                <a:cs typeface="Arial" panose="020B0604020202020204" pitchFamily="34" charset="0"/>
              </a:rPr>
              <a:t>Départs à la retraite à venir et défis de relève</a:t>
            </a:r>
            <a:endParaRPr lang="en-US" sz="3400" dirty="0">
              <a:latin typeface="Arial" panose="020B0604020202020204" pitchFamily="34" charset="0"/>
              <a:ea typeface="Calibri" panose="020F0502020204030204" pitchFamily="34" charset="0"/>
              <a:cs typeface="Arial" panose="020B0604020202020204" pitchFamily="34" charset="0"/>
            </a:endParaRPr>
          </a:p>
          <a:p>
            <a:pPr marL="1031619" lvl="1" indent="-574419" algn="l" defTabSz="1795059">
              <a:buClr>
                <a:schemeClr val="tx1"/>
              </a:buClr>
              <a:buBlip>
                <a:blip r:embed="rId5"/>
              </a:buBlip>
            </a:pPr>
            <a:r>
              <a:rPr lang="fr-CA" sz="3400" u="none" strike="noStrike" dirty="0">
                <a:effectLst/>
                <a:latin typeface="Arial" panose="020B0604020202020204" pitchFamily="34" charset="0"/>
                <a:ea typeface="Calibri" panose="020F0502020204030204" pitchFamily="34" charset="0"/>
                <a:cs typeface="Arial" panose="020B0604020202020204" pitchFamily="34" charset="0"/>
              </a:rPr>
              <a:t>Élaboration d’une stratégie de développement du leadership et de planification de la relève pour atténuer les impacts</a:t>
            </a:r>
            <a:endParaRPr lang="en-US" sz="3400" dirty="0">
              <a:latin typeface="Arial" panose="020B0604020202020204" pitchFamily="34" charset="0"/>
              <a:ea typeface="Calibri" panose="020F0502020204030204" pitchFamily="34" charset="0"/>
              <a:cs typeface="Arial" panose="020B0604020202020204" pitchFamily="34" charset="0"/>
            </a:endParaRPr>
          </a:p>
          <a:p>
            <a:pPr marL="574419" indent="-574419" algn="l" defTabSz="1795059">
              <a:buClr>
                <a:schemeClr val="tx1"/>
              </a:buClr>
              <a:buBlip>
                <a:blip r:embed="rId5"/>
              </a:buBlip>
            </a:pPr>
            <a:r>
              <a:rPr lang="fr-CA" sz="3400" u="none" strike="noStrike" dirty="0">
                <a:effectLst/>
                <a:latin typeface="Arial" panose="020B0604020202020204" pitchFamily="34" charset="0"/>
                <a:ea typeface="Calibri" panose="020F0502020204030204" pitchFamily="34" charset="0"/>
                <a:cs typeface="Arial" panose="020B0604020202020204" pitchFamily="34" charset="0"/>
              </a:rPr>
              <a:t>Pressions croissantes sur le budget du personnel</a:t>
            </a:r>
            <a:endParaRPr lang="en-US" sz="3400" dirty="0">
              <a:latin typeface="Arial" panose="020B0604020202020204" pitchFamily="34" charset="0"/>
              <a:ea typeface="Calibri" panose="020F0502020204030204" pitchFamily="34" charset="0"/>
              <a:cs typeface="Arial" panose="020B0604020202020204" pitchFamily="34" charset="0"/>
            </a:endParaRPr>
          </a:p>
          <a:p>
            <a:pPr marL="574419" indent="-574419" algn="l" defTabSz="1795059">
              <a:buClr>
                <a:schemeClr val="tx1"/>
              </a:buClr>
              <a:buBlip>
                <a:blip r:embed="rId5"/>
              </a:buBlip>
            </a:pPr>
            <a:r>
              <a:rPr lang="fr-CA" sz="3400" u="none" strike="noStrike" dirty="0">
                <a:effectLst/>
                <a:latin typeface="Arial" panose="020B0604020202020204" pitchFamily="34" charset="0"/>
                <a:ea typeface="Calibri" panose="020F0502020204030204" pitchFamily="34" charset="0"/>
                <a:cs typeface="Arial" panose="020B0604020202020204" pitchFamily="34" charset="0"/>
              </a:rPr>
              <a:t>Coûts élevés de mise en œuvre de la </a:t>
            </a:r>
            <a:r>
              <a:rPr lang="fr-CA" sz="3400" b="1" u="none" strike="noStrike" dirty="0">
                <a:effectLst/>
                <a:latin typeface="Arial" panose="020B0604020202020204" pitchFamily="34" charset="0"/>
                <a:ea typeface="Calibri" panose="020F0502020204030204" pitchFamily="34" charset="0"/>
                <a:cs typeface="Arial" panose="020B0604020202020204" pitchFamily="34" charset="0"/>
              </a:rPr>
              <a:t>LCSP</a:t>
            </a:r>
            <a:endParaRPr lang="en-US" sz="3400" b="1" dirty="0">
              <a:latin typeface="Arial" panose="020B0604020202020204" pitchFamily="34" charset="0"/>
              <a:ea typeface="Calibri" panose="020F0502020204030204" pitchFamily="34" charset="0"/>
              <a:cs typeface="Arial" panose="020B0604020202020204" pitchFamily="34" charset="0"/>
            </a:endParaRPr>
          </a:p>
          <a:p>
            <a:pPr marL="574419" indent="-574419" algn="l" defTabSz="1795059">
              <a:buClr>
                <a:schemeClr val="tx1"/>
              </a:buClr>
              <a:buBlip>
                <a:blip r:embed="rId5"/>
              </a:buBlip>
            </a:pPr>
            <a:r>
              <a:rPr lang="fr-CA" sz="3400" u="none" strike="noStrike" dirty="0">
                <a:effectLst/>
                <a:latin typeface="Arial" panose="020B0604020202020204" pitchFamily="34" charset="0"/>
                <a:ea typeface="Calibri" panose="020F0502020204030204" pitchFamily="34" charset="0"/>
                <a:cs typeface="Arial" panose="020B0604020202020204" pitchFamily="34" charset="0"/>
              </a:rPr>
              <a:t>Dépendance à des sources de financement temporaires (subventions provinciales et fédérales, financement municipal ponctuel)</a:t>
            </a:r>
            <a:endParaRPr lang="en-US" sz="3400" dirty="0">
              <a:latin typeface="Arial" panose="020B0604020202020204" pitchFamily="34" charset="0"/>
              <a:ea typeface="Calibri" panose="020F0502020204030204" pitchFamily="34" charset="0"/>
              <a:cs typeface="Arial" panose="020B0604020202020204" pitchFamily="34" charset="0"/>
            </a:endParaRPr>
          </a:p>
          <a:p>
            <a:pPr marL="574419" indent="-574419" algn="l" defTabSz="1795059">
              <a:buClr>
                <a:schemeClr val="tx1"/>
              </a:buClr>
              <a:buBlip>
                <a:blip r:embed="rId5"/>
              </a:buBlip>
            </a:pPr>
            <a:r>
              <a:rPr lang="fr-CA" sz="3400" u="none" strike="noStrike" dirty="0">
                <a:effectLst/>
                <a:latin typeface="Arial" panose="020B0604020202020204" pitchFamily="34" charset="0"/>
                <a:ea typeface="Calibri" panose="020F0502020204030204" pitchFamily="34" charset="0"/>
                <a:cs typeface="Arial" panose="020B0604020202020204" pitchFamily="34" charset="0"/>
              </a:rPr>
              <a:t>Dépendance continue à l’égard de sources de financement temporaires (subventions provinciales et fédérales, financement municipal ponctuel)</a:t>
            </a:r>
            <a:endParaRPr lang="en-US" sz="3400" dirty="0">
              <a:latin typeface="Arial" panose="020B0604020202020204" pitchFamily="34" charset="0"/>
              <a:ea typeface="Calibri" panose="020F0502020204030204" pitchFamily="34" charset="0"/>
              <a:cs typeface="Arial" panose="020B0604020202020204" pitchFamily="34" charset="0"/>
            </a:endParaRPr>
          </a:p>
          <a:p>
            <a:pPr marL="574419" indent="-574419" algn="l" defTabSz="1795059">
              <a:buClr>
                <a:schemeClr val="tx1"/>
              </a:buClr>
              <a:buBlip>
                <a:blip r:embed="rId5"/>
              </a:buBlip>
            </a:pPr>
            <a:r>
              <a:rPr lang="fr-CA" sz="3400" u="none" strike="noStrike" dirty="0">
                <a:effectLst/>
                <a:latin typeface="Arial" panose="020B0604020202020204" pitchFamily="34" charset="0"/>
                <a:ea typeface="Calibri" panose="020F0502020204030204" pitchFamily="34" charset="0"/>
                <a:cs typeface="Arial" panose="020B0604020202020204" pitchFamily="34" charset="0"/>
              </a:rPr>
              <a:t>Risque de déficit persistant du budget de fonctionnement du SPO</a:t>
            </a:r>
            <a:endParaRPr lang="en-US" sz="3400" u="none" strike="noStrike" dirty="0">
              <a:effectLst/>
              <a:latin typeface="Arial" panose="020B0604020202020204" pitchFamily="34" charset="0"/>
              <a:ea typeface="Calibri" panose="020F0502020204030204" pitchFamily="34" charset="0"/>
              <a:cs typeface="Arial" panose="020B0604020202020204" pitchFamily="34" charset="0"/>
            </a:endParaRPr>
          </a:p>
          <a:p>
            <a:pPr marL="574419" indent="-574419" algn="l" defTabSz="1795059">
              <a:buFont typeface="Arial"/>
              <a:buChar char="•"/>
            </a:pPr>
            <a:endParaRPr lang="en-US" sz="2700" dirty="0">
              <a:solidFill>
                <a:srgbClr val="404040"/>
              </a:solidFill>
              <a:latin typeface="Calibri"/>
              <a:cs typeface="Calibri"/>
            </a:endParaRPr>
          </a:p>
        </p:txBody>
      </p:sp>
      <p:sp>
        <p:nvSpPr>
          <p:cNvPr id="5" name="Title 3">
            <a:extLst>
              <a:ext uri="{FF2B5EF4-FFF2-40B4-BE49-F238E27FC236}">
                <a16:creationId xmlns:a16="http://schemas.microsoft.com/office/drawing/2014/main" id="{DEBD2FC7-5391-64E5-2155-A8B65DE97FB6}"/>
              </a:ext>
            </a:extLst>
          </p:cNvPr>
          <p:cNvSpPr>
            <a:spLocks noGrp="1"/>
          </p:cNvSpPr>
          <p:nvPr>
            <p:custDataLst>
              <p:tags r:id="rId2"/>
            </p:custDataLst>
          </p:nvPr>
        </p:nvSpPr>
        <p:spPr>
          <a:xfrm>
            <a:off x="320880" y="356382"/>
            <a:ext cx="7863272" cy="992607"/>
          </a:xfrm>
          <a:prstGeom prst="rect">
            <a:avLst/>
          </a:prstGeom>
        </p:spPr>
        <p:txBody>
          <a:bodyPr lIns="91422" tIns="45711" rIns="91422" bIns="45711" anchor="t"/>
          <a:lstStyle>
            <a:lvl1pPr>
              <a:defRPr sz="5400" b="1">
                <a:solidFill>
                  <a:srgbClr val="223A66"/>
                </a:solidFill>
                <a:latin typeface="Verdana" panose="020B0604030504040204" pitchFamily="34" charset="0"/>
                <a:ea typeface="Verdana" panose="020B0604030504040204" pitchFamily="34" charset="0"/>
                <a:cs typeface="+mj-cs"/>
              </a:defRPr>
            </a:lvl1pPr>
          </a:lstStyle>
          <a:p>
            <a:pPr algn="l" defTabSz="1795059"/>
            <a:r>
              <a:rPr lang="en-CA" sz="5500" dirty="0" err="1">
                <a:latin typeface="Verdana"/>
                <a:cs typeface="+mn-cs"/>
              </a:rPr>
              <a:t>Risques</a:t>
            </a:r>
            <a:r>
              <a:rPr lang="en-CA" sz="5500" dirty="0">
                <a:latin typeface="Verdana"/>
                <a:cs typeface="+mn-cs"/>
              </a:rPr>
              <a:t> </a:t>
            </a:r>
            <a:r>
              <a:rPr lang="en-CA" sz="5500" dirty="0" err="1">
                <a:latin typeface="Verdana"/>
                <a:cs typeface="+mn-cs"/>
              </a:rPr>
              <a:t>inhérents</a:t>
            </a:r>
            <a:endParaRPr lang="en-CA" sz="5500" dirty="0">
              <a:latin typeface="Verdana"/>
              <a:cs typeface="+mn-cs"/>
            </a:endParaRPr>
          </a:p>
        </p:txBody>
      </p:sp>
      <p:pic>
        <p:nvPicPr>
          <p:cNvPr id="6" name="Picture 5" descr="Two police officers standing outsideDescription automatically generated">
            <a:extLst>
              <a:ext uri="{FF2B5EF4-FFF2-40B4-BE49-F238E27FC236}">
                <a16:creationId xmlns:a16="http://schemas.microsoft.com/office/drawing/2014/main" id="{80645060-11ED-375F-9A63-28624B405F55}"/>
              </a:ext>
            </a:extLst>
          </p:cNvPr>
          <p:cNvPicPr>
            <a:picLocks noChangeAspect="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a:xfrm>
            <a:off x="11391801" y="3057346"/>
            <a:ext cx="7805044" cy="5194661"/>
          </a:xfrm>
          <a:prstGeom prst="rect">
            <a:avLst/>
          </a:prstGeom>
        </p:spPr>
      </p:pic>
    </p:spTree>
    <p:extLst>
      <p:ext uri="{BB962C8B-B14F-4D97-AF65-F5344CB8AC3E}">
        <p14:creationId xmlns:p14="http://schemas.microsoft.com/office/powerpoint/2010/main" val="1539082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6F375-E585-9A83-0A8C-64708B675B6A}"/>
            </a:ext>
          </a:extLst>
        </p:cNvPr>
        <p:cNvGrpSpPr/>
        <p:nvPr/>
      </p:nvGrpSpPr>
      <p:grpSpPr>
        <a:xfrm>
          <a:off x="0" y="0"/>
          <a:ext cx="0" cy="0"/>
          <a:chOff x="0" y="0"/>
          <a:chExt cx="0" cy="0"/>
        </a:xfrm>
      </p:grpSpPr>
      <p:sp>
        <p:nvSpPr>
          <p:cNvPr id="7" name="Content Placeholder 4">
            <a:extLst>
              <a:ext uri="{FF2B5EF4-FFF2-40B4-BE49-F238E27FC236}">
                <a16:creationId xmlns:a16="http://schemas.microsoft.com/office/drawing/2014/main" id="{C4EF9768-4A6B-2DAF-C488-836EC708FED9}"/>
              </a:ext>
            </a:extLst>
          </p:cNvPr>
          <p:cNvSpPr>
            <a:spLocks noGrp="1"/>
          </p:cNvSpPr>
          <p:nvPr>
            <p:ph sz="quarter" idx="10"/>
          </p:nvPr>
        </p:nvSpPr>
        <p:spPr>
          <a:xfrm>
            <a:off x="342823" y="2103878"/>
            <a:ext cx="18966529" cy="8146327"/>
          </a:xfrm>
        </p:spPr>
        <p:txBody>
          <a:bodyPr lIns="91440" tIns="45720" rIns="91440" bIns="45720" anchor="t"/>
          <a:lstStyle/>
          <a:p>
            <a:pPr marL="571500" indent="-571500" algn="l">
              <a:buBlip>
                <a:blip r:embed="rId3"/>
              </a:buBlip>
            </a:pPr>
            <a:r>
              <a:rPr lang="fr-CA" sz="3600" u="none" strike="noStrike" dirty="0">
                <a:effectLst/>
                <a:latin typeface="Arial" panose="020B0604020202020204" pitchFamily="34" charset="0"/>
                <a:ea typeface="Calibri" panose="020F0502020204030204" pitchFamily="34" charset="0"/>
                <a:cs typeface="Arial" panose="020B0604020202020204" pitchFamily="34" charset="0"/>
              </a:rPr>
              <a:t>À partir de 2027, un risque pour le budget d’immobilisations est prévu en raison de l’épuisement de la réserve de capital, de la baisse des contributions au financement direct, du report de certains cycles de vie et de la difficulté à absorber les pressions à venir (p. ex. : solution à long terme pour les installations de formation).</a:t>
            </a:r>
          </a:p>
          <a:p>
            <a:pPr marL="571500" indent="-571500" algn="l">
              <a:buBlip>
                <a:blip r:embed="rId3"/>
              </a:buBlip>
            </a:pPr>
            <a:r>
              <a:rPr lang="fr-CA" sz="3600" u="none" strike="noStrike" dirty="0">
                <a:effectLst/>
                <a:latin typeface="Arial" panose="020B0604020202020204" pitchFamily="34" charset="0"/>
                <a:ea typeface="Calibri" panose="020F0502020204030204" pitchFamily="34" charset="0"/>
                <a:cs typeface="Arial" panose="020B0604020202020204" pitchFamily="34" charset="0"/>
              </a:rPr>
              <a:t>Le SPO préparera une stratégie et un plan d’immobilisations intégrés au plan financier à long terme, couvrant toutes les catégories du budget d’immobilisations, dont:</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gn="l">
              <a:buBlip>
                <a:blip r:embed="rId3"/>
              </a:buBlip>
            </a:pPr>
            <a:r>
              <a:rPr lang="fr-CA" sz="3600" u="none" strike="noStrike" dirty="0">
                <a:effectLst/>
                <a:latin typeface="Arial" panose="020B0604020202020204" pitchFamily="34" charset="0"/>
                <a:ea typeface="Calibri" panose="020F0502020204030204" pitchFamily="34" charset="0"/>
                <a:cs typeface="Arial" panose="020B0604020202020204" pitchFamily="34" charset="0"/>
              </a:rPr>
              <a:t>Ce plan couvrira toutes les catégories incluses dans le budget d’immobilisations, notamment:</a:t>
            </a:r>
          </a:p>
          <a:p>
            <a:pPr marL="1257300" lvl="2" indent="-342900" algn="just">
              <a:lnSpc>
                <a:spcPct val="115000"/>
              </a:lnSpc>
              <a:spcAft>
                <a:spcPts val="1000"/>
              </a:spcAft>
              <a:buFont typeface="+mj-lt"/>
              <a:buAutoNum type="arabicPeriod"/>
            </a:pPr>
            <a:r>
              <a:rPr lang="fr-CA" sz="3600" u="none" strike="noStrike" dirty="0">
                <a:effectLst/>
                <a:latin typeface="Arial" panose="020B0604020202020204" pitchFamily="34" charset="0"/>
                <a:ea typeface="Calibri" panose="020F0502020204030204" pitchFamily="34" charset="0"/>
                <a:cs typeface="Arial" panose="020B0604020202020204" pitchFamily="34" charset="0"/>
              </a:rPr>
              <a:t> Renouvellement des actifs : TI, flotte de véhicules, bâtiments et équipement spécialisé;</a:t>
            </a:r>
            <a:endParaRPr lang="en-US" sz="3600" u="none" strike="noStrike" dirty="0">
              <a:effectLst/>
              <a:latin typeface="Arial" panose="020B0604020202020204" pitchFamily="34" charset="0"/>
              <a:ea typeface="Calibri" panose="020F0502020204030204" pitchFamily="34" charset="0"/>
              <a:cs typeface="Arial" panose="020B0604020202020204" pitchFamily="34" charset="0"/>
            </a:endParaRPr>
          </a:p>
          <a:p>
            <a:pPr marL="1257300" lvl="2" indent="-342900" algn="just">
              <a:lnSpc>
                <a:spcPct val="115000"/>
              </a:lnSpc>
              <a:spcAft>
                <a:spcPts val="1000"/>
              </a:spcAft>
              <a:buFont typeface="+mj-lt"/>
              <a:buAutoNum type="arabicPeriod"/>
            </a:pPr>
            <a:r>
              <a:rPr lang="fr-CA" sz="3600" u="none" strike="noStrike" dirty="0">
                <a:effectLst/>
                <a:latin typeface="Arial" panose="020B0604020202020204" pitchFamily="34" charset="0"/>
                <a:ea typeface="Calibri" panose="020F0502020204030204" pitchFamily="34" charset="0"/>
                <a:cs typeface="Arial" panose="020B0604020202020204" pitchFamily="34" charset="0"/>
              </a:rPr>
              <a:t> Croissance et expansion des capacités;</a:t>
            </a:r>
            <a:endParaRPr lang="en-US" sz="3600" u="none" strike="noStrike" dirty="0">
              <a:effectLst/>
              <a:latin typeface="Arial" panose="020B0604020202020204" pitchFamily="34" charset="0"/>
              <a:ea typeface="Calibri" panose="020F0502020204030204" pitchFamily="34" charset="0"/>
              <a:cs typeface="Arial" panose="020B0604020202020204" pitchFamily="34" charset="0"/>
            </a:endParaRPr>
          </a:p>
          <a:p>
            <a:pPr marL="1257300" lvl="2" indent="-342900" algn="just">
              <a:lnSpc>
                <a:spcPct val="115000"/>
              </a:lnSpc>
              <a:spcAft>
                <a:spcPts val="1000"/>
              </a:spcAft>
              <a:buFont typeface="+mj-lt"/>
              <a:buAutoNum type="arabicPeriod"/>
            </a:pPr>
            <a:r>
              <a:rPr lang="fr-CA" sz="3600" u="none" strike="noStrike" dirty="0">
                <a:effectLst/>
                <a:latin typeface="Arial" panose="020B0604020202020204" pitchFamily="34" charset="0"/>
                <a:ea typeface="Calibri" panose="020F0502020204030204" pitchFamily="34" charset="0"/>
                <a:cs typeface="Arial" panose="020B0604020202020204" pitchFamily="34" charset="0"/>
              </a:rPr>
              <a:t> Initiatives stratégiques, dont la mise à jour du plan stratégique des installations.</a:t>
            </a:r>
            <a:endParaRPr lang="en-US" sz="3600" u="none" strike="noStrike" dirty="0">
              <a:effectLst/>
              <a:latin typeface="Arial" panose="020B0604020202020204" pitchFamily="34" charset="0"/>
              <a:ea typeface="Calibri" panose="020F0502020204030204" pitchFamily="34" charset="0"/>
              <a:cs typeface="Arial" panose="020B0604020202020204" pitchFamily="34" charset="0"/>
            </a:endParaRPr>
          </a:p>
          <a:p>
            <a:pPr marL="571500" indent="-571500" algn="l">
              <a:buBlip>
                <a:blip r:embed="rId3"/>
              </a:buBlip>
            </a:pPr>
            <a:r>
              <a:rPr lang="fr-CA" sz="3600" u="none" strike="noStrike" dirty="0">
                <a:effectLst/>
                <a:latin typeface="Arial" panose="020B0604020202020204" pitchFamily="34" charset="0"/>
                <a:ea typeface="Calibri" panose="020F0502020204030204" pitchFamily="34" charset="0"/>
                <a:cs typeface="Arial" panose="020B0604020202020204" pitchFamily="34" charset="0"/>
              </a:rPr>
              <a:t>Essentiel pour soutenir la mise en œuvre du plan stratégique du Conseil ainsi que les principaux projets stratégiques du SPO.</a:t>
            </a:r>
            <a:endParaRPr lang="en-US" sz="3600" u="none" strike="noStrike" dirty="0">
              <a:effectLst/>
              <a:latin typeface="Arial" panose="020B0604020202020204" pitchFamily="34" charset="0"/>
              <a:ea typeface="Calibri" panose="020F0502020204030204" pitchFamily="34" charset="0"/>
              <a:cs typeface="Arial" panose="020B0604020202020204" pitchFamily="34" charset="0"/>
            </a:endParaRPr>
          </a:p>
          <a:p>
            <a:pPr marL="457200" marR="0" algn="just">
              <a:lnSpc>
                <a:spcPct val="115000"/>
              </a:lnSpc>
              <a:spcAft>
                <a:spcPts val="1000"/>
              </a:spcAft>
              <a:buNone/>
            </a:pPr>
            <a:endParaRPr lang="en-US" sz="3600" kern="1200" dirty="0">
              <a:solidFill>
                <a:schemeClr val="tx1"/>
              </a:solidFill>
              <a:latin typeface="Arial"/>
              <a:ea typeface="Verdana"/>
              <a:cs typeface="Arial"/>
            </a:endParaRPr>
          </a:p>
          <a:p>
            <a:pPr algn="l"/>
            <a:endParaRPr lang="en-US" sz="3600" kern="1200" dirty="0">
              <a:solidFill>
                <a:schemeClr val="tx1"/>
              </a:solidFill>
              <a:latin typeface="Arial"/>
              <a:ea typeface="Verdana"/>
              <a:cs typeface="Arial"/>
            </a:endParaRPr>
          </a:p>
          <a:p>
            <a:pPr lvl="1" algn="l"/>
            <a:endParaRPr lang="en-US" sz="3600" kern="1200" dirty="0">
              <a:solidFill>
                <a:schemeClr val="tx1"/>
              </a:solidFill>
              <a:latin typeface="Arial" panose="020B0604020202020204" pitchFamily="34" charset="0"/>
              <a:cs typeface="Arial" panose="020B0604020202020204" pitchFamily="34" charset="0"/>
            </a:endParaRPr>
          </a:p>
          <a:p>
            <a:pPr algn="l"/>
            <a:endParaRPr lang="en-US" sz="3600" kern="1200" dirty="0">
              <a:solidFill>
                <a:srgbClr val="000000"/>
              </a:solidFill>
              <a:latin typeface="Arial" panose="020B0604020202020204" pitchFamily="34" charset="0"/>
              <a:cs typeface="Arial" panose="020B0604020202020204" pitchFamily="34" charset="0"/>
            </a:endParaRPr>
          </a:p>
          <a:p>
            <a:pPr marL="571500" indent="-571500" algn="l">
              <a:buFont typeface="Arial"/>
              <a:buChar char="•"/>
            </a:pPr>
            <a:endParaRPr lang="en-US" sz="3600" b="1" kern="1200" dirty="0">
              <a:solidFill>
                <a:srgbClr val="000000"/>
              </a:solidFill>
              <a:latin typeface="Arial" panose="020B0604020202020204" pitchFamily="34" charset="0"/>
              <a:cs typeface="Arial" panose="020B0604020202020204" pitchFamily="34" charset="0"/>
            </a:endParaRPr>
          </a:p>
          <a:p>
            <a:pPr marL="571500" indent="-571500">
              <a:buFont typeface="Arial"/>
              <a:buChar char="•"/>
            </a:pPr>
            <a:endParaRPr lang="en-CA" sz="3600" dirty="0">
              <a:solidFill>
                <a:srgbClr val="404040"/>
              </a:solidFill>
              <a:latin typeface="Calibri"/>
              <a:cs typeface="Calibri"/>
            </a:endParaRPr>
          </a:p>
        </p:txBody>
      </p:sp>
      <p:sp>
        <p:nvSpPr>
          <p:cNvPr id="5" name="Title 3">
            <a:extLst>
              <a:ext uri="{FF2B5EF4-FFF2-40B4-BE49-F238E27FC236}">
                <a16:creationId xmlns:a16="http://schemas.microsoft.com/office/drawing/2014/main" id="{63894A3F-EAA6-92D2-2FA1-0FAF4DF35889}"/>
              </a:ext>
            </a:extLst>
          </p:cNvPr>
          <p:cNvSpPr>
            <a:spLocks noGrp="1"/>
          </p:cNvSpPr>
          <p:nvPr/>
        </p:nvSpPr>
        <p:spPr>
          <a:xfrm>
            <a:off x="342822" y="0"/>
            <a:ext cx="7292418" cy="992607"/>
          </a:xfrm>
          <a:prstGeom prst="rect">
            <a:avLst/>
          </a:prstGeom>
        </p:spPr>
        <p:txBody>
          <a:bodyPr lIns="91440" tIns="45720" rIns="91440" bIns="45720" anchor="t"/>
          <a:lstStyle>
            <a:lvl1pPr>
              <a:defRPr sz="5400" b="1">
                <a:solidFill>
                  <a:srgbClr val="223A66"/>
                </a:solidFill>
                <a:latin typeface="Verdana" panose="020B0604030504040204" pitchFamily="34" charset="0"/>
                <a:ea typeface="Verdana" panose="020B0604030504040204" pitchFamily="34" charset="0"/>
                <a:cs typeface="+mj-cs"/>
              </a:defRPr>
            </a:lvl1pPr>
          </a:lstStyle>
          <a:p>
            <a:pPr marL="0" marR="0" algn="l">
              <a:lnSpc>
                <a:spcPct val="115000"/>
              </a:lnSpc>
            </a:pPr>
            <a:r>
              <a:rPr lang="fr-CA" sz="4000" b="1" dirty="0">
                <a:effectLst/>
              </a:rPr>
              <a:t>Stratégie et plan d’immobilisations du SPO</a:t>
            </a:r>
            <a:endParaRPr lang="en-US" sz="4000" dirty="0">
              <a:effectLst/>
            </a:endParaRPr>
          </a:p>
        </p:txBody>
      </p:sp>
    </p:spTree>
    <p:extLst>
      <p:ext uri="{BB962C8B-B14F-4D97-AF65-F5344CB8AC3E}">
        <p14:creationId xmlns:p14="http://schemas.microsoft.com/office/powerpoint/2010/main" val="2131505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8FD218E-E943-0599-6E1D-81D683F34510}"/>
              </a:ext>
            </a:extLst>
          </p:cNvPr>
          <p:cNvSpPr/>
          <p:nvPr>
            <p:custDataLst>
              <p:tags r:id="rId1"/>
            </p:custDataLst>
          </p:nvPr>
        </p:nvSpPr>
        <p:spPr>
          <a:xfrm rot="2700000">
            <a:off x="8869836" y="3118693"/>
            <a:ext cx="2185073" cy="2185071"/>
          </a:xfrm>
          <a:prstGeom prst="roundRect">
            <a:avLst/>
          </a:prstGeom>
          <a:ln w="57150"/>
        </p:spPr>
        <p:style>
          <a:lnRef idx="2">
            <a:schemeClr val="accent1">
              <a:shade val="15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solidFill>
                <a:schemeClr val="tx1"/>
              </a:solidFill>
            </a:endParaRPr>
          </a:p>
        </p:txBody>
      </p:sp>
      <p:sp>
        <p:nvSpPr>
          <p:cNvPr id="5" name="Content Placeholder 4">
            <a:extLst>
              <a:ext uri="{FF2B5EF4-FFF2-40B4-BE49-F238E27FC236}">
                <a16:creationId xmlns:a16="http://schemas.microsoft.com/office/drawing/2014/main" id="{CB9B0E0B-929A-3094-416E-F7AB4C66FCAA}"/>
              </a:ext>
            </a:extLst>
          </p:cNvPr>
          <p:cNvSpPr>
            <a:spLocks noGrp="1"/>
          </p:cNvSpPr>
          <p:nvPr>
            <p:ph sz="quarter" idx="10"/>
            <p:custDataLst>
              <p:tags r:id="rId2"/>
            </p:custDataLst>
          </p:nvPr>
        </p:nvSpPr>
        <p:spPr>
          <a:xfrm>
            <a:off x="870746" y="6264275"/>
            <a:ext cx="18364200" cy="1398916"/>
          </a:xfrm>
        </p:spPr>
        <p:txBody>
          <a:bodyPr lIns="91422" tIns="45711" rIns="91422" bIns="45711" anchor="t"/>
          <a:lstStyle/>
          <a:p>
            <a:pPr algn="ctr" defTabSz="1795059">
              <a:buClr>
                <a:srgbClr val="223A66"/>
              </a:buClr>
            </a:pPr>
            <a:r>
              <a:rPr lang="en-US" sz="8000" b="1" dirty="0" err="1">
                <a:solidFill>
                  <a:srgbClr val="223A66"/>
                </a:solidFill>
                <a:latin typeface="Verdana"/>
                <a:cs typeface="Arial"/>
              </a:rPr>
              <a:t>Prochaines</a:t>
            </a:r>
            <a:r>
              <a:rPr lang="en-US" sz="8000" b="1" dirty="0">
                <a:solidFill>
                  <a:srgbClr val="223A66"/>
                </a:solidFill>
                <a:latin typeface="Verdana"/>
                <a:cs typeface="Arial"/>
              </a:rPr>
              <a:t> étapes</a:t>
            </a:r>
          </a:p>
        </p:txBody>
      </p:sp>
      <p:pic>
        <p:nvPicPr>
          <p:cNvPr id="2" name="Graphic 1" descr="Completed with solid fill">
            <a:extLst>
              <a:ext uri="{FF2B5EF4-FFF2-40B4-BE49-F238E27FC236}">
                <a16:creationId xmlns:a16="http://schemas.microsoft.com/office/drawing/2014/main" id="{38CEDA80-6337-2941-AB1D-FC0F5BCBC946}"/>
              </a:ext>
            </a:extLst>
          </p:cNvPr>
          <p:cNvPicPr>
            <a:picLocks noChangeAspect="1"/>
          </p:cNvPicPr>
          <p:nvPr>
            <p:custDataLst>
              <p:tags r:id="rId3"/>
            </p:custDataLst>
          </p:nvPr>
        </p:nvPicPr>
        <p:blipFill>
          <a:blip r:embed="rId5" cstate="print">
            <a:extLst>
              <a:ext uri="{96DAC541-7B7A-43D3-8B79-37D633B846F1}">
                <asvg:svgBlip xmlns:asvg="http://schemas.microsoft.com/office/drawing/2016/SVG/main" r:embed="rId6"/>
              </a:ext>
            </a:extLst>
          </a:blip>
          <a:stretch>
            <a:fillRect/>
          </a:stretch>
        </p:blipFill>
        <p:spPr>
          <a:xfrm>
            <a:off x="8968723" y="3064921"/>
            <a:ext cx="2000910" cy="2000512"/>
          </a:xfrm>
          <a:prstGeom prst="rect">
            <a:avLst/>
          </a:prstGeom>
        </p:spPr>
      </p:pic>
    </p:spTree>
    <p:extLst>
      <p:ext uri="{BB962C8B-B14F-4D97-AF65-F5344CB8AC3E}">
        <p14:creationId xmlns:p14="http://schemas.microsoft.com/office/powerpoint/2010/main" val="2965639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13274CE8-3D64-6217-2481-CDB4A23B0EF1}"/>
              </a:ext>
            </a:extLst>
          </p:cNvPr>
          <p:cNvGraphicFramePr>
            <a:graphicFrameLocks noGrp="1"/>
          </p:cNvGraphicFramePr>
          <p:nvPr>
            <p:custDataLst>
              <p:tags r:id="rId1"/>
            </p:custDataLst>
            <p:extLst>
              <p:ext uri="{D42A27DB-BD31-4B8C-83A1-F6EECF244321}">
                <p14:modId xmlns:p14="http://schemas.microsoft.com/office/powerpoint/2010/main" val="813552749"/>
              </p:ext>
            </p:extLst>
          </p:nvPr>
        </p:nvGraphicFramePr>
        <p:xfrm>
          <a:off x="3431470" y="4744300"/>
          <a:ext cx="13242749" cy="5269977"/>
        </p:xfrm>
        <a:graphic>
          <a:graphicData uri="http://schemas.openxmlformats.org/drawingml/2006/table">
            <a:tbl>
              <a:tblPr firstRow="1" bandRow="1">
                <a:tableStyleId>{5C22544A-7EE6-4342-B048-85BDC9FD1C3A}</a:tableStyleId>
              </a:tblPr>
              <a:tblGrid>
                <a:gridCol w="10128786">
                  <a:extLst>
                    <a:ext uri="{9D8B030D-6E8A-4147-A177-3AD203B41FA5}">
                      <a16:colId xmlns:a16="http://schemas.microsoft.com/office/drawing/2014/main" val="2338588697"/>
                    </a:ext>
                  </a:extLst>
                </a:gridCol>
                <a:gridCol w="3113963">
                  <a:extLst>
                    <a:ext uri="{9D8B030D-6E8A-4147-A177-3AD203B41FA5}">
                      <a16:colId xmlns:a16="http://schemas.microsoft.com/office/drawing/2014/main" val="3356074078"/>
                    </a:ext>
                  </a:extLst>
                </a:gridCol>
              </a:tblGrid>
              <a:tr h="541305">
                <a:tc>
                  <a:txBody>
                    <a:bodyPr/>
                    <a:lstStyle/>
                    <a:p>
                      <a:pPr algn="l" defTabSz="914400">
                        <a:buNone/>
                      </a:pPr>
                      <a:r>
                        <a:rPr lang="en-US" sz="2800" b="0" i="0">
                          <a:latin typeface="Calibri"/>
                          <a:ea typeface="+mn-ea"/>
                          <a:cs typeface="+mn-cs"/>
                        </a:rPr>
                        <a:t>Mobilisation </a:t>
                      </a:r>
                    </a:p>
                  </a:txBody>
                  <a:tcPr marL="114062" marR="114062" marT="57032" marB="5703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defTabSz="914400">
                        <a:buNone/>
                      </a:pPr>
                      <a:r>
                        <a:rPr lang="en-US" sz="2800" b="0" i="0">
                          <a:latin typeface="Calibri"/>
                          <a:ea typeface="+mn-ea"/>
                          <a:cs typeface="+mn-cs"/>
                        </a:rPr>
                        <a:t>Date</a:t>
                      </a:r>
                    </a:p>
                  </a:txBody>
                  <a:tcPr marL="114062" marR="114062" marT="57032" marB="5703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87674754"/>
                  </a:ext>
                </a:extLst>
              </a:tr>
              <a:tr h="1395789">
                <a:tc>
                  <a:txBody>
                    <a:bodyPr/>
                    <a:lstStyle/>
                    <a:p>
                      <a:pPr algn="l" defTabSz="914400">
                        <a:buNone/>
                      </a:pPr>
                      <a:r>
                        <a:rPr lang="en-US" sz="2800" b="0" i="0" dirty="0">
                          <a:latin typeface="Calibri"/>
                          <a:ea typeface="+mn-ea"/>
                          <a:cs typeface="+mn-cs"/>
                        </a:rPr>
                        <a:t>Sondage sur </a:t>
                      </a:r>
                      <a:r>
                        <a:rPr lang="en-US" sz="2800" b="0" i="0" dirty="0" err="1">
                          <a:latin typeface="Calibri"/>
                          <a:ea typeface="+mn-ea"/>
                          <a:cs typeface="+mn-cs"/>
                        </a:rPr>
                        <a:t>l'avant-projet</a:t>
                      </a:r>
                      <a:r>
                        <a:rPr lang="en-US" sz="2800" b="0" i="0" dirty="0">
                          <a:latin typeface="Calibri"/>
                          <a:ea typeface="+mn-ea"/>
                          <a:cs typeface="+mn-cs"/>
                        </a:rPr>
                        <a:t> de budget du SPO - </a:t>
                      </a:r>
                      <a:r>
                        <a:rPr lang="en-US" sz="2800" b="1" i="0" u="sng" dirty="0">
                          <a:solidFill>
                            <a:schemeClr val="tx1"/>
                          </a:solidFill>
                          <a:effectLst/>
                          <a:latin typeface="Calibri"/>
                          <a:ea typeface="+mn-ea"/>
                          <a:cs typeface="+mn-cs"/>
                          <a:hlinkClick r:id="rId5"/>
                        </a:rPr>
                        <a:t>https://www.ottawapolice.ca/en/who-we-are/budget.aspx</a:t>
                      </a:r>
                    </a:p>
                  </a:txBody>
                  <a:tcPr marL="114062" marR="114062" marT="57032" marB="57032">
                    <a:lnL w="12700" cap="flat" cmpd="sng" algn="ctr">
                      <a:solidFill>
                        <a:schemeClr val="tx1"/>
                      </a:solidFill>
                      <a:prstDash val="solid"/>
                      <a:round/>
                      <a:headEnd type="none" w="med" len="med"/>
                      <a:tailEnd type="none" w="med" len="med"/>
                    </a:lnL>
                  </a:tcPr>
                </a:tc>
                <a:tc>
                  <a:txBody>
                    <a:bodyPr/>
                    <a:lstStyle/>
                    <a:p>
                      <a:pPr algn="l" defTabSz="914400">
                        <a:buNone/>
                      </a:pPr>
                      <a:r>
                        <a:rPr lang="en-US" sz="2800" b="0" i="0" dirty="0">
                          <a:latin typeface="Calibri"/>
                          <a:ea typeface="+mn-ea"/>
                          <a:cs typeface="+mn-cs"/>
                        </a:rPr>
                        <a:t>Du 12 au 5 </a:t>
                      </a:r>
                      <a:r>
                        <a:rPr lang="en-US" sz="2800" b="0" i="0" dirty="0" err="1">
                          <a:latin typeface="Calibri"/>
                          <a:ea typeface="+mn-ea"/>
                          <a:cs typeface="+mn-cs"/>
                        </a:rPr>
                        <a:t>decembre</a:t>
                      </a:r>
                      <a:endParaRPr lang="en-US" sz="2800" b="0" i="0" dirty="0">
                        <a:latin typeface="Calibri"/>
                        <a:ea typeface="+mn-ea"/>
                        <a:cs typeface="+mn-cs"/>
                      </a:endParaRPr>
                    </a:p>
                  </a:txBody>
                  <a:tcPr marL="114062" marR="114062" marT="57032" marB="57032">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1596513"/>
                  </a:ext>
                </a:extLst>
              </a:tr>
              <a:tr h="968547">
                <a:tc>
                  <a:txBody>
                    <a:bodyPr/>
                    <a:lstStyle/>
                    <a:p>
                      <a:pPr algn="l" defTabSz="914400">
                        <a:buNone/>
                      </a:pPr>
                      <a:r>
                        <a:rPr lang="en-US" sz="2800" b="0" i="0">
                          <a:latin typeface="Calibri"/>
                          <a:ea typeface="+mn-ea"/>
                          <a:cs typeface="+mn-cs"/>
                        </a:rPr>
                        <a:t>Séances d'information sur le budget à l'intention des conseillers municipaux</a:t>
                      </a:r>
                    </a:p>
                  </a:txBody>
                  <a:tcPr marL="114062" marR="114062" marT="57032" marB="57032">
                    <a:lnL w="12700" cap="flat" cmpd="sng" algn="ctr">
                      <a:solidFill>
                        <a:schemeClr val="tx1"/>
                      </a:solidFill>
                      <a:prstDash val="solid"/>
                      <a:round/>
                      <a:headEnd type="none" w="med" len="med"/>
                      <a:tailEnd type="none" w="med" len="med"/>
                    </a:lnL>
                  </a:tcPr>
                </a:tc>
                <a:tc>
                  <a:txBody>
                    <a:bodyPr/>
                    <a:lstStyle/>
                    <a:p>
                      <a:pPr algn="l" defTabSz="914400">
                        <a:buNone/>
                      </a:pPr>
                      <a:r>
                        <a:rPr lang="en-US" sz="2800" b="0" i="0">
                          <a:latin typeface="Calibri"/>
                          <a:ea typeface="+mn-ea"/>
                          <a:cs typeface="+mn-cs"/>
                        </a:rPr>
                        <a:t>En cours</a:t>
                      </a:r>
                    </a:p>
                  </a:txBody>
                  <a:tcPr marL="114062" marR="114062" marT="57032" marB="57032">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3965930"/>
                  </a:ext>
                </a:extLst>
              </a:tr>
              <a:tr h="1395789">
                <a:tc>
                  <a:txBody>
                    <a:bodyPr/>
                    <a:lstStyle/>
                    <a:p>
                      <a:pPr algn="l" defTabSz="914400">
                        <a:buNone/>
                      </a:pPr>
                      <a:r>
                        <a:rPr lang="en-US" sz="2800" b="0" i="0">
                          <a:latin typeface="Calibri"/>
                          <a:ea typeface="+mn-ea"/>
                          <a:cs typeface="+mn-cs"/>
                        </a:rPr>
                        <a:t>Initiatives de sensibilisation auprès des intervenants autochtones, racialisés, marginalisés et de divers groupes communautaires.</a:t>
                      </a:r>
                    </a:p>
                  </a:txBody>
                  <a:tcPr marL="114062" marR="114062" marT="57032" marB="57032">
                    <a:lnL w="12700" cap="flat" cmpd="sng" algn="ctr">
                      <a:solidFill>
                        <a:schemeClr val="tx1"/>
                      </a:solidFill>
                      <a:prstDash val="solid"/>
                      <a:round/>
                      <a:headEnd type="none" w="med" len="med"/>
                      <a:tailEnd type="none" w="med" len="med"/>
                    </a:lnL>
                  </a:tcPr>
                </a:tc>
                <a:tc>
                  <a:txBody>
                    <a:bodyPr/>
                    <a:lstStyle/>
                    <a:p>
                      <a:pPr algn="l" defTabSz="914400">
                        <a:buNone/>
                      </a:pPr>
                      <a:r>
                        <a:rPr lang="en-US" sz="2800" b="0" i="0" dirty="0">
                          <a:latin typeface="Calibri"/>
                          <a:ea typeface="+mn-ea"/>
                          <a:cs typeface="+mn-cs"/>
                        </a:rPr>
                        <a:t>Du 12 au 5 </a:t>
                      </a:r>
                      <a:r>
                        <a:rPr lang="en-US" sz="2800" b="0" i="0" dirty="0" err="1">
                          <a:latin typeface="Calibri"/>
                          <a:ea typeface="+mn-ea"/>
                          <a:cs typeface="+mn-cs"/>
                        </a:rPr>
                        <a:t>decembre</a:t>
                      </a:r>
                      <a:endParaRPr lang="en-US" sz="2800" b="0" i="0" dirty="0">
                        <a:latin typeface="Calibri"/>
                        <a:ea typeface="+mn-ea"/>
                        <a:cs typeface="+mn-cs"/>
                      </a:endParaRPr>
                    </a:p>
                  </a:txBody>
                  <a:tcPr marL="114062" marR="114062" marT="57032" marB="57032">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434500"/>
                  </a:ext>
                </a:extLst>
              </a:tr>
              <a:tr h="968547">
                <a:tc>
                  <a:txBody>
                    <a:bodyPr/>
                    <a:lstStyle/>
                    <a:p>
                      <a:pPr algn="l" defTabSz="914400">
                        <a:buNone/>
                      </a:pPr>
                      <a:r>
                        <a:rPr lang="en-US" sz="2800" b="0" i="0">
                          <a:latin typeface="Calibri"/>
                          <a:ea typeface="+mn-ea"/>
                          <a:cs typeface="+mn-cs"/>
                        </a:rPr>
                        <a:t>Comité des finances et de la vérification</a:t>
                      </a:r>
                    </a:p>
                  </a:txBody>
                  <a:tcPr marL="114062" marR="114062" marT="57032" marB="5703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defTabSz="914400">
                        <a:buNone/>
                      </a:pPr>
                      <a:r>
                        <a:rPr lang="en-US" sz="2800" b="0" i="0" dirty="0">
                          <a:latin typeface="Calibri"/>
                          <a:ea typeface="+mn-ea"/>
                          <a:cs typeface="+mn-cs"/>
                        </a:rPr>
                        <a:t>Le 21 </a:t>
                      </a:r>
                      <a:r>
                        <a:rPr lang="en-US" sz="2800" b="0" i="0" dirty="0" err="1">
                          <a:latin typeface="Calibri"/>
                          <a:ea typeface="+mn-ea"/>
                          <a:cs typeface="+mn-cs"/>
                        </a:rPr>
                        <a:t>novembre</a:t>
                      </a:r>
                      <a:endParaRPr lang="en-US" sz="2800" b="0" i="0" dirty="0">
                        <a:latin typeface="Calibri"/>
                        <a:ea typeface="+mn-ea"/>
                        <a:cs typeface="+mn-cs"/>
                      </a:endParaRPr>
                    </a:p>
                  </a:txBody>
                  <a:tcPr marL="114062" marR="114062" marT="57032" marB="5703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141136"/>
                  </a:ext>
                </a:extLst>
              </a:tr>
            </a:tbl>
          </a:graphicData>
        </a:graphic>
      </p:graphicFrame>
      <p:sp>
        <p:nvSpPr>
          <p:cNvPr id="3" name="TextBox 2">
            <a:extLst>
              <a:ext uri="{FF2B5EF4-FFF2-40B4-BE49-F238E27FC236}">
                <a16:creationId xmlns:a16="http://schemas.microsoft.com/office/drawing/2014/main" id="{03A8A5CE-7083-B12D-A6BE-775274587E4A}"/>
              </a:ext>
            </a:extLst>
          </p:cNvPr>
          <p:cNvSpPr txBox="1"/>
          <p:nvPr>
            <p:custDataLst>
              <p:tags r:id="rId2"/>
            </p:custDataLst>
          </p:nvPr>
        </p:nvSpPr>
        <p:spPr>
          <a:xfrm>
            <a:off x="1125964" y="2534333"/>
            <a:ext cx="18147083" cy="1169533"/>
          </a:xfrm>
          <a:prstGeom prst="rect">
            <a:avLst/>
          </a:prstGeom>
          <a:noFill/>
        </p:spPr>
        <p:txBody>
          <a:bodyPr wrap="square" lIns="91422" tIns="45711" rIns="91422" bIns="45711" anchor="t">
            <a:spAutoFit/>
          </a:bodyPr>
          <a:lstStyle/>
          <a:p>
            <a:pPr marL="682122" indent="-682122" algn="l" defTabSz="1795059">
              <a:buBlip>
                <a:blip r:embed="rId6"/>
              </a:buBlip>
            </a:pPr>
            <a:r>
              <a:rPr lang="en-US" sz="3500" dirty="0">
                <a:latin typeface="Arial"/>
                <a:ea typeface="+mn-ea"/>
                <a:cs typeface="Arial"/>
              </a:rPr>
              <a:t>Nous </a:t>
            </a:r>
            <a:r>
              <a:rPr lang="en-US" sz="3500" dirty="0" err="1">
                <a:latin typeface="Arial"/>
                <a:ea typeface="+mn-ea"/>
                <a:cs typeface="Arial"/>
              </a:rPr>
              <a:t>accueillons</a:t>
            </a:r>
            <a:r>
              <a:rPr lang="en-US" sz="3500" dirty="0">
                <a:latin typeface="Arial"/>
                <a:ea typeface="+mn-ea"/>
                <a:cs typeface="Arial"/>
              </a:rPr>
              <a:t> et </a:t>
            </a:r>
            <a:r>
              <a:rPr lang="en-US" sz="3500" dirty="0" err="1">
                <a:latin typeface="Arial"/>
                <a:ea typeface="+mn-ea"/>
                <a:cs typeface="Arial"/>
              </a:rPr>
              <a:t>apprécions</a:t>
            </a:r>
            <a:r>
              <a:rPr lang="en-US" sz="3500" dirty="0">
                <a:latin typeface="Arial"/>
                <a:ea typeface="+mn-ea"/>
                <a:cs typeface="Arial"/>
              </a:rPr>
              <a:t> les occasions de discussions </a:t>
            </a:r>
            <a:r>
              <a:rPr lang="en-US" sz="3500" dirty="0" err="1">
                <a:latin typeface="Arial"/>
                <a:ea typeface="+mn-ea"/>
                <a:cs typeface="Arial"/>
              </a:rPr>
              <a:t>collaboratives</a:t>
            </a:r>
            <a:r>
              <a:rPr lang="en-US" sz="3500" dirty="0">
                <a:latin typeface="Arial"/>
                <a:ea typeface="+mn-ea"/>
                <a:cs typeface="Arial"/>
              </a:rPr>
              <a:t> </a:t>
            </a:r>
            <a:r>
              <a:rPr lang="en-US" sz="3500" dirty="0">
                <a:latin typeface="Arial"/>
                <a:ea typeface="Times New Roman"/>
                <a:cs typeface="Arial"/>
              </a:rPr>
              <a:t>qui </a:t>
            </a:r>
            <a:r>
              <a:rPr lang="en-US" sz="3500" dirty="0" err="1">
                <a:latin typeface="Arial"/>
                <a:ea typeface="Times New Roman"/>
                <a:cs typeface="Arial"/>
              </a:rPr>
              <a:t>permettent</a:t>
            </a:r>
            <a:r>
              <a:rPr lang="en-US" sz="3500" dirty="0">
                <a:latin typeface="Arial"/>
                <a:ea typeface="Times New Roman"/>
                <a:cs typeface="Arial"/>
              </a:rPr>
              <a:t> de </a:t>
            </a:r>
            <a:r>
              <a:rPr lang="en-US" sz="3500" dirty="0" err="1">
                <a:latin typeface="Arial"/>
                <a:ea typeface="Times New Roman"/>
                <a:cs typeface="Arial"/>
              </a:rPr>
              <a:t>recueillir</a:t>
            </a:r>
            <a:r>
              <a:rPr lang="en-US" sz="3500" dirty="0">
                <a:latin typeface="Arial"/>
                <a:ea typeface="Times New Roman"/>
                <a:cs typeface="Arial"/>
              </a:rPr>
              <a:t> des </a:t>
            </a:r>
            <a:r>
              <a:rPr lang="en-US" sz="3500" dirty="0" err="1">
                <a:latin typeface="Arial"/>
                <a:ea typeface="Times New Roman"/>
                <a:cs typeface="Arial"/>
              </a:rPr>
              <a:t>commentaires</a:t>
            </a:r>
            <a:r>
              <a:rPr lang="en-US" sz="3500" dirty="0">
                <a:latin typeface="Arial"/>
                <a:ea typeface="Times New Roman"/>
                <a:cs typeface="Arial"/>
              </a:rPr>
              <a:t> </a:t>
            </a:r>
            <a:r>
              <a:rPr lang="en-US" sz="3500" dirty="0" err="1">
                <a:latin typeface="Arial"/>
                <a:ea typeface="Times New Roman"/>
                <a:cs typeface="Arial"/>
              </a:rPr>
              <a:t>significatifs</a:t>
            </a:r>
            <a:r>
              <a:rPr lang="en-US" sz="3500" dirty="0">
                <a:latin typeface="Arial"/>
                <a:ea typeface="Times New Roman"/>
                <a:cs typeface="Arial"/>
              </a:rPr>
              <a:t> </a:t>
            </a:r>
            <a:r>
              <a:rPr lang="en-US" sz="3500" dirty="0" err="1">
                <a:latin typeface="Arial"/>
                <a:ea typeface="Times New Roman"/>
                <a:cs typeface="Arial"/>
              </a:rPr>
              <a:t>sur</a:t>
            </a:r>
            <a:r>
              <a:rPr lang="en-US" sz="3500" dirty="0">
                <a:latin typeface="Arial"/>
                <a:ea typeface="Times New Roman"/>
                <a:cs typeface="Arial"/>
              </a:rPr>
              <a:t> le budget 2026 du SPO.</a:t>
            </a:r>
          </a:p>
        </p:txBody>
      </p:sp>
      <p:sp>
        <p:nvSpPr>
          <p:cNvPr id="6" name="Title 3">
            <a:extLst>
              <a:ext uri="{FF2B5EF4-FFF2-40B4-BE49-F238E27FC236}">
                <a16:creationId xmlns:a16="http://schemas.microsoft.com/office/drawing/2014/main" id="{3D334318-4B88-A97D-0EE1-1CAFDFE026F0}"/>
              </a:ext>
            </a:extLst>
          </p:cNvPr>
          <p:cNvSpPr txBox="1">
            <a:spLocks/>
          </p:cNvSpPr>
          <p:nvPr>
            <p:custDataLst>
              <p:tags r:id="rId3"/>
            </p:custDataLst>
          </p:nvPr>
        </p:nvSpPr>
        <p:spPr>
          <a:xfrm>
            <a:off x="320880" y="356382"/>
            <a:ext cx="7863272" cy="992607"/>
          </a:xfrm>
          <a:prstGeom prst="rect">
            <a:avLst/>
          </a:prstGeom>
        </p:spPr>
        <p:txBody>
          <a:bodyPr lIns="91422" tIns="45711" rIns="91422" bIns="45711" anchor="t"/>
          <a:lstStyle>
            <a:lvl1pPr>
              <a:defRPr sz="5400" b="1">
                <a:solidFill>
                  <a:srgbClr val="223A66"/>
                </a:solidFill>
                <a:latin typeface="Verdana" panose="020B0604030504040204" pitchFamily="34" charset="0"/>
                <a:ea typeface="Verdana" panose="020B0604030504040204" pitchFamily="34" charset="0"/>
                <a:cs typeface="+mj-cs"/>
              </a:defRPr>
            </a:lvl1pPr>
          </a:lstStyle>
          <a:p>
            <a:pPr algn="l" defTabSz="1795059"/>
            <a:r>
              <a:rPr lang="en-CA" sz="5500" dirty="0" err="1">
                <a:latin typeface="Verdana"/>
                <a:cs typeface="+mn-cs"/>
              </a:rPr>
              <a:t>Commentaires</a:t>
            </a:r>
            <a:r>
              <a:rPr lang="en-CA" sz="5500" dirty="0">
                <a:latin typeface="Verdana"/>
                <a:cs typeface="+mn-cs"/>
              </a:rPr>
              <a:t> de la </a:t>
            </a:r>
            <a:r>
              <a:rPr lang="en-CA" sz="5500" dirty="0" err="1">
                <a:latin typeface="Verdana"/>
                <a:cs typeface="+mn-cs"/>
              </a:rPr>
              <a:t>communauté</a:t>
            </a:r>
            <a:endParaRPr lang="en-CA" sz="5500" dirty="0">
              <a:latin typeface="Verdana"/>
              <a:cs typeface="+mn-cs"/>
            </a:endParaRPr>
          </a:p>
        </p:txBody>
      </p:sp>
    </p:spTree>
    <p:extLst>
      <p:ext uri="{BB962C8B-B14F-4D97-AF65-F5344CB8AC3E}">
        <p14:creationId xmlns:p14="http://schemas.microsoft.com/office/powerpoint/2010/main" val="3822829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810D9D-6730-6D7F-8AE7-19B45322215B}"/>
              </a:ext>
            </a:extLst>
          </p:cNvPr>
          <p:cNvSpPr txBox="1">
            <a:spLocks/>
          </p:cNvSpPr>
          <p:nvPr>
            <p:custDataLst>
              <p:tags r:id="rId1"/>
            </p:custDataLst>
          </p:nvPr>
        </p:nvSpPr>
        <p:spPr>
          <a:xfrm>
            <a:off x="8909844" y="5083175"/>
            <a:ext cx="8229600" cy="1143000"/>
          </a:xfrm>
          <a:prstGeom prst="rect">
            <a:avLst/>
          </a:prstGeom>
        </p:spPr>
        <p:txBody>
          <a:bodyPr/>
          <a:lstStyle>
            <a:lvl1pPr>
              <a:defRPr>
                <a:latin typeface="+mj-lt"/>
                <a:ea typeface="+mj-ea"/>
                <a:cs typeface="+mj-cs"/>
              </a:defRPr>
            </a:lvl1pPr>
          </a:lstStyle>
          <a:p>
            <a:r>
              <a:rPr lang="en-CA" sz="7200" b="1">
                <a:solidFill>
                  <a:schemeClr val="bg1"/>
                </a:solidFill>
                <a:latin typeface="Verdana" panose="020B0604030504040204" pitchFamily="34" charset="0"/>
                <a:ea typeface="Verdana" panose="020B0604030504040204" pitchFamily="34" charset="0"/>
              </a:rPr>
              <a:t>Questions</a:t>
            </a:r>
          </a:p>
        </p:txBody>
      </p:sp>
      <p:grpSp>
        <p:nvGrpSpPr>
          <p:cNvPr id="8" name="Group 7">
            <a:extLst>
              <a:ext uri="{FF2B5EF4-FFF2-40B4-BE49-F238E27FC236}">
                <a16:creationId xmlns:a16="http://schemas.microsoft.com/office/drawing/2014/main" id="{19184943-1916-24DC-8C6F-660736DC1A5A}"/>
              </a:ext>
            </a:extLst>
          </p:cNvPr>
          <p:cNvGrpSpPr/>
          <p:nvPr>
            <p:custDataLst>
              <p:tags r:id="rId2"/>
            </p:custDataLst>
          </p:nvPr>
        </p:nvGrpSpPr>
        <p:grpSpPr>
          <a:xfrm>
            <a:off x="320880" y="9948041"/>
            <a:ext cx="19463928" cy="1518964"/>
            <a:chOff x="320880" y="9948041"/>
            <a:chExt cx="19463928" cy="1518964"/>
          </a:xfrm>
        </p:grpSpPr>
        <p:grpSp>
          <p:nvGrpSpPr>
            <p:cNvPr id="3" name="Group 2">
              <a:extLst>
                <a:ext uri="{FF2B5EF4-FFF2-40B4-BE49-F238E27FC236}">
                  <a16:creationId xmlns:a16="http://schemas.microsoft.com/office/drawing/2014/main" id="{5283EECB-6420-758E-6854-5DA97B036B52}"/>
                </a:ext>
              </a:extLst>
            </p:cNvPr>
            <p:cNvGrpSpPr/>
            <p:nvPr/>
          </p:nvGrpSpPr>
          <p:grpSpPr>
            <a:xfrm>
              <a:off x="320880" y="9948041"/>
              <a:ext cx="19463928" cy="1361309"/>
              <a:chOff x="320880" y="10373710"/>
              <a:chExt cx="19463928" cy="935640"/>
            </a:xfrm>
          </p:grpSpPr>
          <p:sp>
            <p:nvSpPr>
              <p:cNvPr id="6" name="Rectangle 5">
                <a:extLst>
                  <a:ext uri="{FF2B5EF4-FFF2-40B4-BE49-F238E27FC236}">
                    <a16:creationId xmlns:a16="http://schemas.microsoft.com/office/drawing/2014/main" id="{1619FD80-EFC3-A36D-691D-F11AF0C78FEE}"/>
                  </a:ext>
                </a:extLst>
              </p:cNvPr>
              <p:cNvSpPr/>
              <p:nvPr/>
            </p:nvSpPr>
            <p:spPr>
              <a:xfrm>
                <a:off x="320880" y="10373710"/>
                <a:ext cx="1902058" cy="935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132888DE-6906-DFA4-9F65-7114CB1F1250}"/>
                  </a:ext>
                </a:extLst>
              </p:cNvPr>
              <p:cNvSpPr/>
              <p:nvPr/>
            </p:nvSpPr>
            <p:spPr>
              <a:xfrm>
                <a:off x="15954703" y="10594428"/>
                <a:ext cx="3830105" cy="714922"/>
              </a:xfrm>
              <a:prstGeom prst="rect">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4" descr="A white text on a black background&#10;&#10;Description automatically generated">
              <a:extLst>
                <a:ext uri="{FF2B5EF4-FFF2-40B4-BE49-F238E27FC236}">
                  <a16:creationId xmlns:a16="http://schemas.microsoft.com/office/drawing/2014/main" id="{8963D5CA-A2F3-6EB9-F78A-91BF75E911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2903" y="10373710"/>
              <a:ext cx="2141905" cy="1093295"/>
            </a:xfrm>
            <a:prstGeom prst="rect">
              <a:avLst/>
            </a:prstGeom>
          </p:spPr>
        </p:pic>
      </p:grpSp>
    </p:spTree>
    <p:extLst>
      <p:ext uri="{BB962C8B-B14F-4D97-AF65-F5344CB8AC3E}">
        <p14:creationId xmlns:p14="http://schemas.microsoft.com/office/powerpoint/2010/main" val="253007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22006" y="356036"/>
            <a:ext cx="7861637" cy="992187"/>
          </a:xfrm>
        </p:spPr>
        <p:txBody>
          <a:bodyPr lIns="91435" tIns="45717" rIns="91435" bIns="45717" anchor="t">
            <a:noAutofit/>
          </a:bodyPr>
          <a:lstStyle/>
          <a:p>
            <a:pPr>
              <a:buSzPct val="100000"/>
            </a:pPr>
            <a:r>
              <a:rPr lang="fr-FR" dirty="0">
                <a:cs typeface="Verdana" pitchFamily="34" charset="0"/>
                <a:sym typeface="Calibri" pitchFamily="34" charset="0"/>
              </a:rPr>
              <a:t>Calendrier d’élaboration du budget</a:t>
            </a:r>
          </a:p>
        </p:txBody>
      </p:sp>
      <p:cxnSp>
        <p:nvCxnSpPr>
          <p:cNvPr id="15363" name="Google Shape;1091;p38"/>
          <p:cNvCxnSpPr>
            <a:cxnSpLocks/>
          </p:cNvCxnSpPr>
          <p:nvPr>
            <p:custDataLst>
              <p:tags r:id="rId2"/>
            </p:custDataLst>
          </p:nvPr>
        </p:nvCxnSpPr>
        <p:spPr bwMode="auto">
          <a:xfrm>
            <a:off x="280119" y="5717505"/>
            <a:ext cx="19485238" cy="41886"/>
          </a:xfrm>
          <a:prstGeom prst="straightConnector1">
            <a:avLst/>
          </a:prstGeom>
          <a:noFill/>
          <a:ln w="31750">
            <a:solidFill>
              <a:srgbClr val="223A66"/>
            </a:solidFill>
            <a:round/>
            <a:headEnd/>
            <a:tailEnd/>
          </a:ln>
        </p:spPr>
      </p:cxnSp>
      <p:grpSp>
        <p:nvGrpSpPr>
          <p:cNvPr id="2" name="Group 50"/>
          <p:cNvGrpSpPr>
            <a:grpSpLocks/>
          </p:cNvGrpSpPr>
          <p:nvPr>
            <p:custDataLst>
              <p:tags r:id="rId3"/>
            </p:custDataLst>
          </p:nvPr>
        </p:nvGrpSpPr>
        <p:grpSpPr bwMode="auto">
          <a:xfrm>
            <a:off x="4688710" y="4741027"/>
            <a:ext cx="2165026" cy="3293515"/>
            <a:chOff x="537423" y="4161270"/>
            <a:chExt cx="2165217" cy="3295416"/>
          </a:xfrm>
        </p:grpSpPr>
        <p:grpSp>
          <p:nvGrpSpPr>
            <p:cNvPr id="3" name="Group 43"/>
            <p:cNvGrpSpPr>
              <a:grpSpLocks/>
            </p:cNvGrpSpPr>
            <p:nvPr/>
          </p:nvGrpSpPr>
          <p:grpSpPr bwMode="auto">
            <a:xfrm>
              <a:off x="1433281" y="4994292"/>
              <a:ext cx="373500" cy="953459"/>
              <a:chOff x="1434591" y="4994292"/>
              <a:chExt cx="373500" cy="953459"/>
            </a:xfrm>
          </p:grpSpPr>
          <p:sp>
            <p:nvSpPr>
              <p:cNvPr id="6" name="Google Shape;1093;p38"/>
              <p:cNvSpPr/>
              <p:nvPr/>
            </p:nvSpPr>
            <p:spPr>
              <a:xfrm>
                <a:off x="1525779" y="5085923"/>
                <a:ext cx="191126" cy="191218"/>
              </a:xfrm>
              <a:prstGeom prst="ellipse">
                <a:avLst/>
              </a:prstGeom>
              <a:solidFill>
                <a:srgbClr val="A7A9AC"/>
              </a:solidFill>
              <a:ln>
                <a:noFill/>
              </a:ln>
            </p:spPr>
            <p:txBody>
              <a:bodyPr spcFirstLastPara="1" lIns="55440" tIns="55440" rIns="55440" bIns="55440" anchor="ctr"/>
              <a:lstStyle/>
              <a:p>
                <a:pPr>
                  <a:defRPr/>
                </a:pPr>
                <a:endParaRPr dirty="0">
                  <a:latin typeface="+mn-lt"/>
                </a:endParaRPr>
              </a:p>
            </p:txBody>
          </p:sp>
          <p:sp>
            <p:nvSpPr>
              <p:cNvPr id="7" name="Google Shape;1094;p38"/>
              <p:cNvSpPr/>
              <p:nvPr/>
            </p:nvSpPr>
            <p:spPr>
              <a:xfrm>
                <a:off x="1434144" y="4994244"/>
                <a:ext cx="374396" cy="374576"/>
              </a:xfrm>
              <a:prstGeom prst="donut">
                <a:avLst>
                  <a:gd name="adj" fmla="val 10193"/>
                </a:avLst>
              </a:prstGeom>
              <a:solidFill>
                <a:srgbClr val="223A66"/>
              </a:solidFill>
              <a:ln>
                <a:noFill/>
              </a:ln>
            </p:spPr>
            <p:txBody>
              <a:bodyPr spcFirstLastPara="1" lIns="55440" tIns="55440" rIns="55440" bIns="55440" anchor="ctr"/>
              <a:lstStyle/>
              <a:p>
                <a:pPr>
                  <a:defRPr/>
                </a:pPr>
                <a:endParaRPr dirty="0">
                  <a:latin typeface="+mn-lt"/>
                </a:endParaRPr>
              </a:p>
            </p:txBody>
          </p:sp>
          <p:cxnSp>
            <p:nvCxnSpPr>
              <p:cNvPr id="8" name="Conector recto 57"/>
              <p:cNvCxnSpPr/>
              <p:nvPr/>
            </p:nvCxnSpPr>
            <p:spPr>
              <a:xfrm flipH="1">
                <a:off x="1620032" y="5368820"/>
                <a:ext cx="0" cy="578892"/>
              </a:xfrm>
              <a:prstGeom prst="line">
                <a:avLst/>
              </a:prstGeom>
              <a:ln w="31750">
                <a:solidFill>
                  <a:srgbClr val="223A66"/>
                </a:solidFill>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739020" y="5947711"/>
              <a:ext cx="1762022" cy="1508975"/>
            </a:xfrm>
            <a:prstGeom prst="rect">
              <a:avLst/>
            </a:prstGeom>
            <a:noFill/>
          </p:spPr>
          <p:txBody>
            <a:bodyPr>
              <a:spAutoFit/>
            </a:bodyPr>
            <a:lstStyle/>
            <a:p>
              <a:pPr algn="ctr" eaLnBrk="1" hangingPunct="1">
                <a:buSzPct val="100000"/>
              </a:pPr>
              <a:r>
                <a:rPr lang="fr-FR" sz="2300" b="1" dirty="0">
                  <a:solidFill>
                    <a:srgbClr val="223A66"/>
                  </a:solidFill>
                  <a:latin typeface="Arial" charset="0"/>
                  <a:cs typeface="Arial" charset="0"/>
                  <a:sym typeface="Calibri" pitchFamily="34" charset="0"/>
                </a:rPr>
                <a:t>Examen final par la direction générale </a:t>
              </a:r>
            </a:p>
          </p:txBody>
        </p:sp>
        <p:sp>
          <p:nvSpPr>
            <p:cNvPr id="12" name="TextBox 11"/>
            <p:cNvSpPr txBox="1"/>
            <p:nvPr/>
          </p:nvSpPr>
          <p:spPr>
            <a:xfrm>
              <a:off x="537423" y="4161270"/>
              <a:ext cx="2165217" cy="410170"/>
            </a:xfrm>
            <a:prstGeom prst="rect">
              <a:avLst/>
            </a:prstGeom>
            <a:noFill/>
          </p:spPr>
          <p:txBody>
            <a:bodyPr lIns="55449" tIns="27724" rIns="55449" bIns="27724">
              <a:spAutoFit/>
            </a:bodyPr>
            <a:lstStyle/>
            <a:p>
              <a:pPr algn="ctr" eaLnBrk="1" hangingPunct="1">
                <a:buSzPct val="100000"/>
              </a:pPr>
              <a:r>
                <a:rPr lang="fr-FR" sz="2300" b="1" dirty="0">
                  <a:solidFill>
                    <a:srgbClr val="223A66"/>
                  </a:solidFill>
                  <a:latin typeface="Arial" charset="0"/>
                  <a:cs typeface="Arial" charset="0"/>
                  <a:sym typeface="Calibri" pitchFamily="34" charset="0"/>
                </a:rPr>
                <a:t>Fin septembre</a:t>
              </a:r>
            </a:p>
          </p:txBody>
        </p:sp>
      </p:grpSp>
      <p:grpSp>
        <p:nvGrpSpPr>
          <p:cNvPr id="5" name="Group 51"/>
          <p:cNvGrpSpPr>
            <a:grpSpLocks/>
          </p:cNvGrpSpPr>
          <p:nvPr>
            <p:custDataLst>
              <p:tags r:id="rId4"/>
            </p:custDataLst>
          </p:nvPr>
        </p:nvGrpSpPr>
        <p:grpSpPr bwMode="auto">
          <a:xfrm>
            <a:off x="6680954" y="4741027"/>
            <a:ext cx="2165027" cy="3293517"/>
            <a:chOff x="3179542" y="4161270"/>
            <a:chExt cx="2165217" cy="3295521"/>
          </a:xfrm>
        </p:grpSpPr>
        <p:grpSp>
          <p:nvGrpSpPr>
            <p:cNvPr id="10" name="Group 44"/>
            <p:cNvGrpSpPr>
              <a:grpSpLocks/>
            </p:cNvGrpSpPr>
            <p:nvPr/>
          </p:nvGrpSpPr>
          <p:grpSpPr bwMode="auto">
            <a:xfrm>
              <a:off x="4059072" y="4994292"/>
              <a:ext cx="373500" cy="953459"/>
              <a:chOff x="4060382" y="4994292"/>
              <a:chExt cx="373500" cy="953459"/>
            </a:xfrm>
          </p:grpSpPr>
          <p:sp>
            <p:nvSpPr>
              <p:cNvPr id="13" name="Google Shape;1093;p38"/>
              <p:cNvSpPr/>
              <p:nvPr/>
            </p:nvSpPr>
            <p:spPr>
              <a:xfrm>
                <a:off x="4167899" y="5085952"/>
                <a:ext cx="191125" cy="191224"/>
              </a:xfrm>
              <a:prstGeom prst="ellipse">
                <a:avLst/>
              </a:prstGeom>
              <a:solidFill>
                <a:srgbClr val="A7A9AC"/>
              </a:solidFill>
              <a:ln>
                <a:noFill/>
              </a:ln>
            </p:spPr>
            <p:txBody>
              <a:bodyPr spcFirstLastPara="1" lIns="55440" tIns="55440" rIns="55440" bIns="55440" anchor="ctr"/>
              <a:lstStyle/>
              <a:p>
                <a:pPr>
                  <a:defRPr/>
                </a:pPr>
                <a:endParaRPr dirty="0">
                  <a:latin typeface="+mn-lt"/>
                </a:endParaRPr>
              </a:p>
            </p:txBody>
          </p:sp>
          <p:sp>
            <p:nvSpPr>
              <p:cNvPr id="14" name="Google Shape;1094;p38"/>
              <p:cNvSpPr/>
              <p:nvPr/>
            </p:nvSpPr>
            <p:spPr>
              <a:xfrm>
                <a:off x="4060554" y="4994271"/>
                <a:ext cx="374397" cy="374587"/>
              </a:xfrm>
              <a:prstGeom prst="donut">
                <a:avLst>
                  <a:gd name="adj" fmla="val 10193"/>
                </a:avLst>
              </a:prstGeom>
              <a:solidFill>
                <a:srgbClr val="223A66"/>
              </a:solidFill>
              <a:ln>
                <a:noFill/>
              </a:ln>
            </p:spPr>
            <p:txBody>
              <a:bodyPr spcFirstLastPara="1" lIns="55440" tIns="55440" rIns="55440" bIns="55440" anchor="ctr"/>
              <a:lstStyle/>
              <a:p>
                <a:pPr>
                  <a:defRPr/>
                </a:pPr>
                <a:endParaRPr dirty="0">
                  <a:latin typeface="+mn-lt"/>
                </a:endParaRPr>
              </a:p>
            </p:txBody>
          </p:sp>
          <p:cxnSp>
            <p:nvCxnSpPr>
              <p:cNvPr id="15" name="Conector recto 57"/>
              <p:cNvCxnSpPr/>
              <p:nvPr/>
            </p:nvCxnSpPr>
            <p:spPr>
              <a:xfrm flipH="1">
                <a:off x="4262152" y="5368858"/>
                <a:ext cx="2617" cy="578910"/>
              </a:xfrm>
              <a:prstGeom prst="line">
                <a:avLst/>
              </a:prstGeom>
              <a:ln w="31750">
                <a:solidFill>
                  <a:srgbClr val="223A66"/>
                </a:solidFill>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3381140" y="5947768"/>
              <a:ext cx="1920440" cy="1509023"/>
            </a:xfrm>
            <a:prstGeom prst="rect">
              <a:avLst/>
            </a:prstGeom>
            <a:noFill/>
          </p:spPr>
          <p:txBody>
            <a:bodyPr wrap="square">
              <a:spAutoFit/>
            </a:bodyPr>
            <a:lstStyle/>
            <a:p>
              <a:pPr algn="ctr" eaLnBrk="1" hangingPunct="1">
                <a:buSzPct val="100000"/>
              </a:pPr>
              <a:r>
                <a:rPr lang="fr-FR" sz="2300" b="1" dirty="0">
                  <a:solidFill>
                    <a:srgbClr val="223A66"/>
                  </a:solidFill>
                  <a:latin typeface="Arial" charset="0"/>
                  <a:cs typeface="Arial" charset="0"/>
                  <a:sym typeface="Calibri" pitchFamily="34" charset="0"/>
                </a:rPr>
                <a:t>Rapport sur les orientations budgétaires</a:t>
              </a:r>
            </a:p>
          </p:txBody>
        </p:sp>
        <p:sp>
          <p:nvSpPr>
            <p:cNvPr id="17" name="TextBox 16"/>
            <p:cNvSpPr txBox="1"/>
            <p:nvPr/>
          </p:nvSpPr>
          <p:spPr>
            <a:xfrm>
              <a:off x="3179542" y="4161270"/>
              <a:ext cx="2165217" cy="410182"/>
            </a:xfrm>
            <a:prstGeom prst="rect">
              <a:avLst/>
            </a:prstGeom>
            <a:noFill/>
          </p:spPr>
          <p:txBody>
            <a:bodyPr lIns="55449" tIns="27724" rIns="55449" bIns="27724">
              <a:spAutoFit/>
            </a:bodyPr>
            <a:lstStyle/>
            <a:p>
              <a:pPr algn="ctr" eaLnBrk="1" hangingPunct="1">
                <a:buSzPct val="100000"/>
              </a:pPr>
              <a:r>
                <a:rPr lang="fr-FR" sz="2300" b="1" dirty="0">
                  <a:solidFill>
                    <a:srgbClr val="223A66"/>
                  </a:solidFill>
                  <a:latin typeface="Arial" charset="0"/>
                  <a:cs typeface="Arial" charset="0"/>
                  <a:sym typeface="Calibri" pitchFamily="34" charset="0"/>
                </a:rPr>
                <a:t>29 septembre</a:t>
              </a:r>
            </a:p>
          </p:txBody>
        </p:sp>
      </p:grpSp>
      <p:grpSp>
        <p:nvGrpSpPr>
          <p:cNvPr id="11" name="Group 52"/>
          <p:cNvGrpSpPr>
            <a:grpSpLocks/>
          </p:cNvGrpSpPr>
          <p:nvPr>
            <p:custDataLst>
              <p:tags r:id="rId5"/>
            </p:custDataLst>
          </p:nvPr>
        </p:nvGrpSpPr>
        <p:grpSpPr bwMode="auto">
          <a:xfrm>
            <a:off x="8819801" y="4741028"/>
            <a:ext cx="2165026" cy="2585630"/>
            <a:chOff x="6023345" y="4161270"/>
            <a:chExt cx="2165217" cy="2587305"/>
          </a:xfrm>
        </p:grpSpPr>
        <p:grpSp>
          <p:nvGrpSpPr>
            <p:cNvPr id="43" name="Group 45"/>
            <p:cNvGrpSpPr>
              <a:grpSpLocks/>
            </p:cNvGrpSpPr>
            <p:nvPr/>
          </p:nvGrpSpPr>
          <p:grpSpPr bwMode="auto">
            <a:xfrm>
              <a:off x="6919203" y="4994292"/>
              <a:ext cx="373500" cy="953459"/>
              <a:chOff x="6920513" y="4994292"/>
              <a:chExt cx="373500" cy="953459"/>
            </a:xfrm>
          </p:grpSpPr>
          <p:sp>
            <p:nvSpPr>
              <p:cNvPr id="18" name="Google Shape;1093;p38"/>
              <p:cNvSpPr/>
              <p:nvPr/>
            </p:nvSpPr>
            <p:spPr>
              <a:xfrm>
                <a:off x="7011701" y="5085989"/>
                <a:ext cx="191126" cy="191232"/>
              </a:xfrm>
              <a:prstGeom prst="ellipse">
                <a:avLst/>
              </a:prstGeom>
              <a:solidFill>
                <a:srgbClr val="A7A9AC"/>
              </a:solidFill>
              <a:ln>
                <a:noFill/>
              </a:ln>
            </p:spPr>
            <p:txBody>
              <a:bodyPr spcFirstLastPara="1" lIns="55440" tIns="55440" rIns="55440" bIns="55440" anchor="ctr"/>
              <a:lstStyle/>
              <a:p>
                <a:pPr>
                  <a:defRPr/>
                </a:pPr>
                <a:endParaRPr dirty="0">
                  <a:latin typeface="+mn-lt"/>
                </a:endParaRPr>
              </a:p>
            </p:txBody>
          </p:sp>
          <p:sp>
            <p:nvSpPr>
              <p:cNvPr id="19" name="Google Shape;1094;p38"/>
              <p:cNvSpPr/>
              <p:nvPr/>
            </p:nvSpPr>
            <p:spPr>
              <a:xfrm>
                <a:off x="6920066" y="4994304"/>
                <a:ext cx="374396" cy="374602"/>
              </a:xfrm>
              <a:prstGeom prst="donut">
                <a:avLst>
                  <a:gd name="adj" fmla="val 10193"/>
                </a:avLst>
              </a:prstGeom>
              <a:solidFill>
                <a:srgbClr val="223A66"/>
              </a:solidFill>
              <a:ln>
                <a:noFill/>
              </a:ln>
            </p:spPr>
            <p:txBody>
              <a:bodyPr spcFirstLastPara="1" lIns="55440" tIns="55440" rIns="55440" bIns="55440" anchor="ctr"/>
              <a:lstStyle/>
              <a:p>
                <a:pPr>
                  <a:defRPr/>
                </a:pPr>
                <a:endParaRPr dirty="0">
                  <a:latin typeface="+mn-lt"/>
                </a:endParaRPr>
              </a:p>
            </p:txBody>
          </p:sp>
          <p:cxnSp>
            <p:nvCxnSpPr>
              <p:cNvPr id="20" name="Conector recto 57"/>
              <p:cNvCxnSpPr/>
              <p:nvPr/>
            </p:nvCxnSpPr>
            <p:spPr>
              <a:xfrm flipH="1">
                <a:off x="7105954" y="5368906"/>
                <a:ext cx="0" cy="578933"/>
              </a:xfrm>
              <a:prstGeom prst="line">
                <a:avLst/>
              </a:prstGeom>
              <a:ln w="31750">
                <a:solidFill>
                  <a:srgbClr val="223A66"/>
                </a:solidFill>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6224942" y="5947838"/>
              <a:ext cx="1762022" cy="800737"/>
            </a:xfrm>
            <a:prstGeom prst="rect">
              <a:avLst/>
            </a:prstGeom>
            <a:noFill/>
          </p:spPr>
          <p:txBody>
            <a:bodyPr>
              <a:spAutoFit/>
            </a:bodyPr>
            <a:lstStyle/>
            <a:p>
              <a:pPr algn="ctr" eaLnBrk="1" hangingPunct="1">
                <a:buSzPct val="100000"/>
              </a:pPr>
              <a:r>
                <a:rPr lang="fr-FR" sz="2300" b="1" dirty="0">
                  <a:solidFill>
                    <a:srgbClr val="70AD47"/>
                  </a:solidFill>
                  <a:latin typeface="Arial" charset="0"/>
                  <a:cs typeface="Arial" charset="0"/>
                  <a:sym typeface="Calibri" pitchFamily="34" charset="0"/>
                </a:rPr>
                <a:t>Dépôt du budget</a:t>
              </a:r>
            </a:p>
          </p:txBody>
        </p:sp>
        <p:sp>
          <p:nvSpPr>
            <p:cNvPr id="22" name="TextBox 21"/>
            <p:cNvSpPr txBox="1"/>
            <p:nvPr/>
          </p:nvSpPr>
          <p:spPr>
            <a:xfrm>
              <a:off x="6023345" y="4161270"/>
              <a:ext cx="2165217" cy="410199"/>
            </a:xfrm>
            <a:prstGeom prst="rect">
              <a:avLst/>
            </a:prstGeom>
            <a:noFill/>
          </p:spPr>
          <p:txBody>
            <a:bodyPr lIns="55449" tIns="27724" rIns="55449" bIns="27724">
              <a:spAutoFit/>
            </a:bodyPr>
            <a:lstStyle/>
            <a:p>
              <a:pPr algn="ctr" eaLnBrk="1" hangingPunct="1">
                <a:buSzPct val="100000"/>
              </a:pPr>
              <a:r>
                <a:rPr lang="fr-FR" sz="2300" b="1" dirty="0">
                  <a:solidFill>
                    <a:srgbClr val="223A66"/>
                  </a:solidFill>
                  <a:latin typeface="Arial" charset="0"/>
                  <a:cs typeface="Arial" charset="0"/>
                  <a:sym typeface="Calibri" pitchFamily="34" charset="0"/>
                </a:rPr>
                <a:t>12 novembre</a:t>
              </a:r>
            </a:p>
          </p:txBody>
        </p:sp>
      </p:grpSp>
      <p:grpSp>
        <p:nvGrpSpPr>
          <p:cNvPr id="44" name="Group 53"/>
          <p:cNvGrpSpPr>
            <a:grpSpLocks/>
          </p:cNvGrpSpPr>
          <p:nvPr>
            <p:custDataLst>
              <p:tags r:id="rId6"/>
            </p:custDataLst>
          </p:nvPr>
        </p:nvGrpSpPr>
        <p:grpSpPr bwMode="auto">
          <a:xfrm>
            <a:off x="10958648" y="4741027"/>
            <a:ext cx="2288069" cy="2585630"/>
            <a:chOff x="9043216" y="4161270"/>
            <a:chExt cx="2289726" cy="2587202"/>
          </a:xfrm>
        </p:grpSpPr>
        <p:grpSp>
          <p:nvGrpSpPr>
            <p:cNvPr id="45" name="Group 46"/>
            <p:cNvGrpSpPr>
              <a:grpSpLocks/>
            </p:cNvGrpSpPr>
            <p:nvPr/>
          </p:nvGrpSpPr>
          <p:grpSpPr bwMode="auto">
            <a:xfrm>
              <a:off x="10017657" y="4994292"/>
              <a:ext cx="373500" cy="953459"/>
              <a:chOff x="9982331" y="4994292"/>
              <a:chExt cx="373500" cy="953459"/>
            </a:xfrm>
          </p:grpSpPr>
          <p:sp>
            <p:nvSpPr>
              <p:cNvPr id="23" name="Google Shape;1093;p38"/>
              <p:cNvSpPr/>
              <p:nvPr/>
            </p:nvSpPr>
            <p:spPr>
              <a:xfrm>
                <a:off x="10058440" y="5085952"/>
                <a:ext cx="191246" cy="191224"/>
              </a:xfrm>
              <a:prstGeom prst="ellipse">
                <a:avLst/>
              </a:prstGeom>
              <a:solidFill>
                <a:srgbClr val="A7A9AC"/>
              </a:solidFill>
              <a:ln>
                <a:noFill/>
              </a:ln>
            </p:spPr>
            <p:txBody>
              <a:bodyPr spcFirstLastPara="1" lIns="55440" tIns="55440" rIns="55440" bIns="55440" anchor="ctr"/>
              <a:lstStyle/>
              <a:p>
                <a:pPr>
                  <a:defRPr/>
                </a:pPr>
                <a:endParaRPr dirty="0">
                  <a:latin typeface="+mn-lt"/>
                </a:endParaRPr>
              </a:p>
            </p:txBody>
          </p:sp>
          <p:sp>
            <p:nvSpPr>
              <p:cNvPr id="24" name="Google Shape;1094;p38"/>
              <p:cNvSpPr/>
              <p:nvPr/>
            </p:nvSpPr>
            <p:spPr>
              <a:xfrm>
                <a:off x="9982465" y="4994271"/>
                <a:ext cx="374635" cy="374587"/>
              </a:xfrm>
              <a:prstGeom prst="donut">
                <a:avLst>
                  <a:gd name="adj" fmla="val 10193"/>
                </a:avLst>
              </a:prstGeom>
              <a:solidFill>
                <a:srgbClr val="223A66"/>
              </a:solidFill>
              <a:ln>
                <a:noFill/>
              </a:ln>
            </p:spPr>
            <p:txBody>
              <a:bodyPr spcFirstLastPara="1" lIns="55440" tIns="55440" rIns="55440" bIns="55440" anchor="ctr"/>
              <a:lstStyle/>
              <a:p>
                <a:pPr>
                  <a:defRPr/>
                </a:pPr>
                <a:endParaRPr dirty="0">
                  <a:latin typeface="+mn-lt"/>
                </a:endParaRPr>
              </a:p>
            </p:txBody>
          </p:sp>
          <p:cxnSp>
            <p:nvCxnSpPr>
              <p:cNvPr id="25" name="Conector recto 57"/>
              <p:cNvCxnSpPr/>
              <p:nvPr/>
            </p:nvCxnSpPr>
            <p:spPr>
              <a:xfrm flipH="1">
                <a:off x="10152754" y="5368858"/>
                <a:ext cx="0" cy="578910"/>
              </a:xfrm>
              <a:prstGeom prst="line">
                <a:avLst/>
              </a:prstGeom>
              <a:ln w="31750">
                <a:solidFill>
                  <a:srgbClr val="223A66"/>
                </a:solidFill>
              </a:ln>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9043216" y="5947767"/>
              <a:ext cx="2289726" cy="800705"/>
            </a:xfrm>
            <a:prstGeom prst="rect">
              <a:avLst/>
            </a:prstGeom>
            <a:noFill/>
          </p:spPr>
          <p:txBody>
            <a:bodyPr>
              <a:spAutoFit/>
            </a:bodyPr>
            <a:lstStyle/>
            <a:p>
              <a:pPr algn="ctr" eaLnBrk="1" hangingPunct="1">
                <a:buSzPct val="100000"/>
              </a:pPr>
              <a:r>
                <a:rPr lang="fr-FR" sz="2300" b="1" dirty="0">
                  <a:solidFill>
                    <a:srgbClr val="223A66"/>
                  </a:solidFill>
                  <a:latin typeface="Arial" charset="0"/>
                  <a:cs typeface="Arial" charset="0"/>
                  <a:sym typeface="Calibri" pitchFamily="34" charset="0"/>
                </a:rPr>
                <a:t>Consultations budgétaires</a:t>
              </a:r>
            </a:p>
          </p:txBody>
        </p:sp>
        <p:sp>
          <p:nvSpPr>
            <p:cNvPr id="27" name="TextBox 26"/>
            <p:cNvSpPr txBox="1"/>
            <p:nvPr/>
          </p:nvSpPr>
          <p:spPr>
            <a:xfrm>
              <a:off x="9106092" y="4161270"/>
              <a:ext cx="2163974" cy="1118499"/>
            </a:xfrm>
            <a:prstGeom prst="rect">
              <a:avLst/>
            </a:prstGeom>
            <a:noFill/>
          </p:spPr>
          <p:txBody>
            <a:bodyPr lIns="55449" tIns="27724" rIns="55449" bIns="27724">
              <a:spAutoFit/>
            </a:bodyPr>
            <a:lstStyle/>
            <a:p>
              <a:pPr algn="ctr" eaLnBrk="1" hangingPunct="1">
                <a:buSzPct val="100000"/>
              </a:pPr>
              <a:r>
                <a:rPr lang="fr-FR" sz="2300" b="1" dirty="0">
                  <a:solidFill>
                    <a:srgbClr val="223A66"/>
                  </a:solidFill>
                  <a:latin typeface="Arial" charset="0"/>
                  <a:cs typeface="Arial" charset="0"/>
                  <a:sym typeface="Calibri" pitchFamily="34" charset="0"/>
                </a:rPr>
                <a:t>Du 13 novembre au 5 décembre</a:t>
              </a:r>
            </a:p>
          </p:txBody>
        </p:sp>
      </p:grpSp>
      <p:grpSp>
        <p:nvGrpSpPr>
          <p:cNvPr id="46" name="Group 54"/>
          <p:cNvGrpSpPr>
            <a:grpSpLocks/>
          </p:cNvGrpSpPr>
          <p:nvPr>
            <p:custDataLst>
              <p:tags r:id="rId7"/>
            </p:custDataLst>
          </p:nvPr>
        </p:nvGrpSpPr>
        <p:grpSpPr bwMode="auto">
          <a:xfrm>
            <a:off x="13220538" y="4741027"/>
            <a:ext cx="2165027" cy="2939573"/>
            <a:chOff x="11905317" y="4161271"/>
            <a:chExt cx="2165217" cy="2941270"/>
          </a:xfrm>
        </p:grpSpPr>
        <p:grpSp>
          <p:nvGrpSpPr>
            <p:cNvPr id="47" name="Group 47"/>
            <p:cNvGrpSpPr>
              <a:grpSpLocks/>
            </p:cNvGrpSpPr>
            <p:nvPr/>
          </p:nvGrpSpPr>
          <p:grpSpPr bwMode="auto">
            <a:xfrm>
              <a:off x="12801175" y="4994292"/>
              <a:ext cx="373500" cy="953459"/>
              <a:chOff x="12802485" y="4994292"/>
              <a:chExt cx="373500" cy="953459"/>
            </a:xfrm>
          </p:grpSpPr>
          <p:sp>
            <p:nvSpPr>
              <p:cNvPr id="28" name="Google Shape;1093;p38"/>
              <p:cNvSpPr/>
              <p:nvPr/>
            </p:nvSpPr>
            <p:spPr>
              <a:xfrm>
                <a:off x="12893673" y="5085923"/>
                <a:ext cx="191125" cy="191218"/>
              </a:xfrm>
              <a:prstGeom prst="ellipse">
                <a:avLst/>
              </a:prstGeom>
              <a:solidFill>
                <a:srgbClr val="A7A9AC"/>
              </a:solidFill>
              <a:ln>
                <a:noFill/>
              </a:ln>
            </p:spPr>
            <p:txBody>
              <a:bodyPr spcFirstLastPara="1" lIns="55440" tIns="55440" rIns="55440" bIns="55440" anchor="ctr"/>
              <a:lstStyle/>
              <a:p>
                <a:pPr>
                  <a:defRPr/>
                </a:pPr>
                <a:endParaRPr dirty="0">
                  <a:latin typeface="+mn-lt"/>
                </a:endParaRPr>
              </a:p>
            </p:txBody>
          </p:sp>
          <p:sp>
            <p:nvSpPr>
              <p:cNvPr id="29" name="Google Shape;1094;p38"/>
              <p:cNvSpPr/>
              <p:nvPr/>
            </p:nvSpPr>
            <p:spPr>
              <a:xfrm>
                <a:off x="12802036" y="4994244"/>
                <a:ext cx="374397" cy="374576"/>
              </a:xfrm>
              <a:prstGeom prst="donut">
                <a:avLst>
                  <a:gd name="adj" fmla="val 10193"/>
                </a:avLst>
              </a:prstGeom>
              <a:solidFill>
                <a:srgbClr val="223A66"/>
              </a:solidFill>
              <a:ln>
                <a:noFill/>
              </a:ln>
            </p:spPr>
            <p:txBody>
              <a:bodyPr spcFirstLastPara="1" lIns="55440" tIns="55440" rIns="55440" bIns="55440" anchor="ctr"/>
              <a:lstStyle/>
              <a:p>
                <a:pPr>
                  <a:defRPr/>
                </a:pPr>
                <a:endParaRPr dirty="0">
                  <a:latin typeface="+mn-lt"/>
                </a:endParaRPr>
              </a:p>
            </p:txBody>
          </p:sp>
          <p:cxnSp>
            <p:nvCxnSpPr>
              <p:cNvPr id="30" name="Conector recto 57"/>
              <p:cNvCxnSpPr/>
              <p:nvPr/>
            </p:nvCxnSpPr>
            <p:spPr>
              <a:xfrm flipH="1">
                <a:off x="12987926" y="5368820"/>
                <a:ext cx="0" cy="578892"/>
              </a:xfrm>
              <a:prstGeom prst="line">
                <a:avLst/>
              </a:prstGeom>
              <a:ln w="31750">
                <a:solidFill>
                  <a:srgbClr val="223A66"/>
                </a:solidFill>
              </a:ln>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12106916" y="5947713"/>
              <a:ext cx="1762019" cy="1154828"/>
            </a:xfrm>
            <a:prstGeom prst="rect">
              <a:avLst/>
            </a:prstGeom>
            <a:noFill/>
          </p:spPr>
          <p:txBody>
            <a:bodyPr>
              <a:spAutoFit/>
            </a:bodyPr>
            <a:lstStyle/>
            <a:p>
              <a:pPr algn="ctr" eaLnBrk="1" hangingPunct="1">
                <a:buSzPct val="100000"/>
              </a:pPr>
              <a:r>
                <a:rPr lang="fr-FR" sz="2300" b="1" dirty="0">
                  <a:solidFill>
                    <a:srgbClr val="223A66"/>
                  </a:solidFill>
                  <a:latin typeface="Arial" charset="0"/>
                  <a:cs typeface="Arial" charset="0"/>
                  <a:sym typeface="Calibri" pitchFamily="34" charset="0"/>
                </a:rPr>
                <a:t>Finances </a:t>
              </a:r>
            </a:p>
            <a:p>
              <a:pPr algn="ctr" eaLnBrk="1" hangingPunct="1">
                <a:buSzPct val="100000"/>
              </a:pPr>
              <a:r>
                <a:rPr lang="fr-FR" sz="2300" b="1" dirty="0">
                  <a:solidFill>
                    <a:srgbClr val="223A66"/>
                  </a:solidFill>
                  <a:latin typeface="Arial" charset="0"/>
                  <a:cs typeface="Arial" charset="0"/>
                  <a:sym typeface="Calibri" pitchFamily="34" charset="0"/>
                </a:rPr>
                <a:t>Comité de vérification</a:t>
              </a:r>
            </a:p>
          </p:txBody>
        </p:sp>
        <p:sp>
          <p:nvSpPr>
            <p:cNvPr id="32" name="TextBox 31"/>
            <p:cNvSpPr txBox="1"/>
            <p:nvPr/>
          </p:nvSpPr>
          <p:spPr>
            <a:xfrm>
              <a:off x="11905317" y="4161271"/>
              <a:ext cx="2165217" cy="764317"/>
            </a:xfrm>
            <a:prstGeom prst="rect">
              <a:avLst/>
            </a:prstGeom>
            <a:noFill/>
          </p:spPr>
          <p:txBody>
            <a:bodyPr lIns="55449" tIns="27724" rIns="55449" bIns="27724">
              <a:spAutoFit/>
            </a:bodyPr>
            <a:lstStyle/>
            <a:p>
              <a:pPr algn="ctr">
                <a:buSzPct val="100000"/>
              </a:pPr>
              <a:r>
                <a:rPr lang="fr-FR" sz="2300" b="1" dirty="0">
                  <a:solidFill>
                    <a:srgbClr val="223A66"/>
                  </a:solidFill>
                  <a:latin typeface="Arial" charset="0"/>
                  <a:cs typeface="Arial" charset="0"/>
                  <a:sym typeface="Calibri" pitchFamily="34" charset="0"/>
                </a:rPr>
                <a:t>21</a:t>
              </a:r>
            </a:p>
            <a:p>
              <a:pPr algn="ctr" eaLnBrk="1" hangingPunct="1">
                <a:buSzPct val="100000"/>
              </a:pPr>
              <a:r>
                <a:rPr lang="fr-FR" sz="2300" b="1" dirty="0">
                  <a:solidFill>
                    <a:srgbClr val="223A66"/>
                  </a:solidFill>
                  <a:latin typeface="Arial" charset="0"/>
                  <a:cs typeface="Arial" charset="0"/>
                  <a:sym typeface="Calibri" pitchFamily="34" charset="0"/>
                </a:rPr>
                <a:t>novembre </a:t>
              </a:r>
            </a:p>
          </p:txBody>
        </p:sp>
      </p:grpSp>
      <p:grpSp>
        <p:nvGrpSpPr>
          <p:cNvPr id="48" name="Group 55"/>
          <p:cNvGrpSpPr>
            <a:grpSpLocks/>
          </p:cNvGrpSpPr>
          <p:nvPr>
            <p:custDataLst>
              <p:tags r:id="rId8"/>
            </p:custDataLst>
          </p:nvPr>
        </p:nvGrpSpPr>
        <p:grpSpPr bwMode="auto">
          <a:xfrm>
            <a:off x="15340084" y="4741028"/>
            <a:ext cx="2184325" cy="2939573"/>
            <a:chOff x="14730472" y="4161270"/>
            <a:chExt cx="2184518" cy="2941477"/>
          </a:xfrm>
        </p:grpSpPr>
        <p:grpSp>
          <p:nvGrpSpPr>
            <p:cNvPr id="49" name="Group 48"/>
            <p:cNvGrpSpPr>
              <a:grpSpLocks/>
            </p:cNvGrpSpPr>
            <p:nvPr/>
          </p:nvGrpSpPr>
          <p:grpSpPr bwMode="auto">
            <a:xfrm>
              <a:off x="15645631" y="4994292"/>
              <a:ext cx="373500" cy="953459"/>
              <a:chOff x="15646941" y="4994292"/>
              <a:chExt cx="373500" cy="953459"/>
            </a:xfrm>
          </p:grpSpPr>
          <p:sp>
            <p:nvSpPr>
              <p:cNvPr id="33" name="Google Shape;1093;p38"/>
              <p:cNvSpPr/>
              <p:nvPr/>
            </p:nvSpPr>
            <p:spPr>
              <a:xfrm>
                <a:off x="15738129" y="5085989"/>
                <a:ext cx="191126" cy="191232"/>
              </a:xfrm>
              <a:prstGeom prst="ellipse">
                <a:avLst/>
              </a:prstGeom>
              <a:solidFill>
                <a:srgbClr val="A7A9AC"/>
              </a:solidFill>
              <a:ln>
                <a:noFill/>
              </a:ln>
            </p:spPr>
            <p:txBody>
              <a:bodyPr spcFirstLastPara="1" lIns="55440" tIns="55440" rIns="55440" bIns="55440" anchor="ctr"/>
              <a:lstStyle/>
              <a:p>
                <a:pPr>
                  <a:defRPr/>
                </a:pPr>
                <a:endParaRPr dirty="0">
                  <a:latin typeface="+mn-lt"/>
                </a:endParaRPr>
              </a:p>
            </p:txBody>
          </p:sp>
          <p:sp>
            <p:nvSpPr>
              <p:cNvPr id="34" name="Google Shape;1094;p38"/>
              <p:cNvSpPr/>
              <p:nvPr/>
            </p:nvSpPr>
            <p:spPr>
              <a:xfrm>
                <a:off x="15646494" y="4994304"/>
                <a:ext cx="374396" cy="374602"/>
              </a:xfrm>
              <a:prstGeom prst="donut">
                <a:avLst>
                  <a:gd name="adj" fmla="val 10193"/>
                </a:avLst>
              </a:prstGeom>
              <a:solidFill>
                <a:srgbClr val="223A66"/>
              </a:solidFill>
              <a:ln>
                <a:noFill/>
              </a:ln>
            </p:spPr>
            <p:txBody>
              <a:bodyPr spcFirstLastPara="1" lIns="55440" tIns="55440" rIns="55440" bIns="55440" anchor="ctr"/>
              <a:lstStyle/>
              <a:p>
                <a:pPr>
                  <a:defRPr/>
                </a:pPr>
                <a:endParaRPr dirty="0">
                  <a:latin typeface="+mn-lt"/>
                </a:endParaRPr>
              </a:p>
            </p:txBody>
          </p:sp>
          <p:cxnSp>
            <p:nvCxnSpPr>
              <p:cNvPr id="35" name="Conector recto 57"/>
              <p:cNvCxnSpPr/>
              <p:nvPr/>
            </p:nvCxnSpPr>
            <p:spPr>
              <a:xfrm flipH="1">
                <a:off x="15832382" y="5368906"/>
                <a:ext cx="0" cy="578933"/>
              </a:xfrm>
              <a:prstGeom prst="line">
                <a:avLst/>
              </a:prstGeom>
              <a:ln w="31750">
                <a:solidFill>
                  <a:srgbClr val="223A66"/>
                </a:solidFill>
              </a:ln>
            </p:spPr>
            <p:style>
              <a:lnRef idx="2">
                <a:schemeClr val="accent1"/>
              </a:lnRef>
              <a:fillRef idx="0">
                <a:schemeClr val="accent1"/>
              </a:fillRef>
              <a:effectRef idx="1">
                <a:schemeClr val="accent1"/>
              </a:effectRef>
              <a:fontRef idx="minor">
                <a:schemeClr val="tx1"/>
              </a:fontRef>
            </p:style>
          </p:cxnSp>
        </p:grpSp>
        <p:sp>
          <p:nvSpPr>
            <p:cNvPr id="36" name="TextBox 35"/>
            <p:cNvSpPr txBox="1"/>
            <p:nvPr/>
          </p:nvSpPr>
          <p:spPr>
            <a:xfrm>
              <a:off x="14730472" y="5947838"/>
              <a:ext cx="2088291" cy="1154909"/>
            </a:xfrm>
            <a:prstGeom prst="rect">
              <a:avLst/>
            </a:prstGeom>
            <a:noFill/>
          </p:spPr>
          <p:txBody>
            <a:bodyPr wrap="square">
              <a:spAutoFit/>
            </a:bodyPr>
            <a:lstStyle/>
            <a:p>
              <a:pPr algn="ctr" eaLnBrk="1" hangingPunct="1">
                <a:buSzPct val="100000"/>
              </a:pPr>
              <a:r>
                <a:rPr lang="fr-FR" sz="2300" b="1" dirty="0">
                  <a:solidFill>
                    <a:srgbClr val="223A66"/>
                  </a:solidFill>
                  <a:latin typeface="Arial" charset="0"/>
                  <a:cs typeface="Arial" charset="0"/>
                  <a:sym typeface="Calibri" pitchFamily="34" charset="0"/>
                </a:rPr>
                <a:t>Approbation par la Commission</a:t>
              </a:r>
            </a:p>
          </p:txBody>
        </p:sp>
        <p:sp>
          <p:nvSpPr>
            <p:cNvPr id="37" name="TextBox 36"/>
            <p:cNvSpPr txBox="1"/>
            <p:nvPr/>
          </p:nvSpPr>
          <p:spPr>
            <a:xfrm>
              <a:off x="14749773" y="4161270"/>
              <a:ext cx="2165217" cy="410198"/>
            </a:xfrm>
            <a:prstGeom prst="rect">
              <a:avLst/>
            </a:prstGeom>
            <a:noFill/>
          </p:spPr>
          <p:txBody>
            <a:bodyPr lIns="55449" tIns="27724" rIns="55449" bIns="27724">
              <a:spAutoFit/>
            </a:bodyPr>
            <a:lstStyle/>
            <a:p>
              <a:pPr algn="ctr" eaLnBrk="1" hangingPunct="1">
                <a:buSzPct val="100000"/>
              </a:pPr>
              <a:r>
                <a:rPr lang="fr-FR" sz="2300" b="1" dirty="0">
                  <a:solidFill>
                    <a:srgbClr val="223A66"/>
                  </a:solidFill>
                  <a:latin typeface="Arial" charset="0"/>
                  <a:cs typeface="Arial" charset="0"/>
                  <a:sym typeface="Calibri" pitchFamily="34" charset="0"/>
                </a:rPr>
                <a:t>5 décembre</a:t>
              </a:r>
            </a:p>
          </p:txBody>
        </p:sp>
      </p:grpSp>
      <p:grpSp>
        <p:nvGrpSpPr>
          <p:cNvPr id="50" name="Group 56"/>
          <p:cNvGrpSpPr>
            <a:grpSpLocks/>
          </p:cNvGrpSpPr>
          <p:nvPr>
            <p:custDataLst>
              <p:tags r:id="rId9"/>
            </p:custDataLst>
          </p:nvPr>
        </p:nvGrpSpPr>
        <p:grpSpPr bwMode="auto">
          <a:xfrm>
            <a:off x="17498237" y="4741027"/>
            <a:ext cx="2181840" cy="3293518"/>
            <a:chOff x="17403048" y="4161269"/>
            <a:chExt cx="2182031" cy="3295522"/>
          </a:xfrm>
        </p:grpSpPr>
        <p:grpSp>
          <p:nvGrpSpPr>
            <p:cNvPr id="51" name="Group 49"/>
            <p:cNvGrpSpPr>
              <a:grpSpLocks/>
            </p:cNvGrpSpPr>
            <p:nvPr/>
          </p:nvGrpSpPr>
          <p:grpSpPr bwMode="auto">
            <a:xfrm>
              <a:off x="18298906" y="4994292"/>
              <a:ext cx="373500" cy="953459"/>
              <a:chOff x="18300216" y="4994292"/>
              <a:chExt cx="373500" cy="953459"/>
            </a:xfrm>
          </p:grpSpPr>
          <p:sp>
            <p:nvSpPr>
              <p:cNvPr id="38" name="Google Shape;1093;p38"/>
              <p:cNvSpPr/>
              <p:nvPr/>
            </p:nvSpPr>
            <p:spPr>
              <a:xfrm>
                <a:off x="18391404" y="5085952"/>
                <a:ext cx="191125" cy="191224"/>
              </a:xfrm>
              <a:prstGeom prst="ellipse">
                <a:avLst/>
              </a:prstGeom>
              <a:solidFill>
                <a:srgbClr val="A7A9AC"/>
              </a:solidFill>
              <a:ln>
                <a:noFill/>
              </a:ln>
            </p:spPr>
            <p:txBody>
              <a:bodyPr spcFirstLastPara="1" lIns="55440" tIns="55440" rIns="55440" bIns="55440" anchor="ctr"/>
              <a:lstStyle/>
              <a:p>
                <a:pPr>
                  <a:defRPr/>
                </a:pPr>
                <a:endParaRPr dirty="0">
                  <a:latin typeface="+mn-lt"/>
                </a:endParaRPr>
              </a:p>
            </p:txBody>
          </p:sp>
          <p:sp>
            <p:nvSpPr>
              <p:cNvPr id="39" name="Google Shape;1094;p38"/>
              <p:cNvSpPr/>
              <p:nvPr/>
            </p:nvSpPr>
            <p:spPr>
              <a:xfrm>
                <a:off x="18299767" y="4994271"/>
                <a:ext cx="374397" cy="374587"/>
              </a:xfrm>
              <a:prstGeom prst="donut">
                <a:avLst>
                  <a:gd name="adj" fmla="val 10193"/>
                </a:avLst>
              </a:prstGeom>
              <a:solidFill>
                <a:srgbClr val="223A66"/>
              </a:solidFill>
              <a:ln>
                <a:noFill/>
              </a:ln>
            </p:spPr>
            <p:txBody>
              <a:bodyPr spcFirstLastPara="1" lIns="55440" tIns="55440" rIns="55440" bIns="55440" anchor="ctr"/>
              <a:lstStyle/>
              <a:p>
                <a:pPr>
                  <a:defRPr/>
                </a:pPr>
                <a:endParaRPr dirty="0">
                  <a:latin typeface="+mn-lt"/>
                </a:endParaRPr>
              </a:p>
            </p:txBody>
          </p:sp>
          <p:cxnSp>
            <p:nvCxnSpPr>
              <p:cNvPr id="40" name="Conector recto 57"/>
              <p:cNvCxnSpPr/>
              <p:nvPr/>
            </p:nvCxnSpPr>
            <p:spPr>
              <a:xfrm flipH="1">
                <a:off x="18485657" y="5368858"/>
                <a:ext cx="0" cy="578910"/>
              </a:xfrm>
              <a:prstGeom prst="line">
                <a:avLst/>
              </a:prstGeom>
              <a:ln w="31750">
                <a:solidFill>
                  <a:srgbClr val="223A66"/>
                </a:solidFill>
              </a:ln>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17604647" y="5947768"/>
              <a:ext cx="1980432" cy="1509023"/>
            </a:xfrm>
            <a:prstGeom prst="rect">
              <a:avLst/>
            </a:prstGeom>
            <a:noFill/>
          </p:spPr>
          <p:txBody>
            <a:bodyPr wrap="square">
              <a:spAutoFit/>
            </a:bodyPr>
            <a:lstStyle/>
            <a:p>
              <a:pPr algn="ctr" eaLnBrk="1" hangingPunct="1">
                <a:buSzPct val="100000"/>
              </a:pPr>
              <a:r>
                <a:rPr lang="fr-FR" sz="2300" b="1" dirty="0">
                  <a:solidFill>
                    <a:srgbClr val="223A66"/>
                  </a:solidFill>
                  <a:latin typeface="Arial" charset="0"/>
                  <a:cs typeface="Arial" charset="0"/>
                  <a:sym typeface="Calibri" pitchFamily="34" charset="0"/>
                </a:rPr>
                <a:t>Approbation par le Conseil municipal</a:t>
              </a:r>
            </a:p>
          </p:txBody>
        </p:sp>
        <p:sp>
          <p:nvSpPr>
            <p:cNvPr id="42" name="TextBox 41"/>
            <p:cNvSpPr txBox="1"/>
            <p:nvPr/>
          </p:nvSpPr>
          <p:spPr>
            <a:xfrm>
              <a:off x="17403048" y="4161269"/>
              <a:ext cx="2165217" cy="764341"/>
            </a:xfrm>
            <a:prstGeom prst="rect">
              <a:avLst/>
            </a:prstGeom>
            <a:noFill/>
          </p:spPr>
          <p:txBody>
            <a:bodyPr lIns="55449" tIns="27724" rIns="55449" bIns="27724">
              <a:spAutoFit/>
            </a:bodyPr>
            <a:lstStyle/>
            <a:p>
              <a:pPr algn="ctr">
                <a:buSzPct val="100000"/>
              </a:pPr>
              <a:r>
                <a:rPr lang="fr-FR" sz="2300" b="1" dirty="0">
                  <a:solidFill>
                    <a:srgbClr val="223A66"/>
                  </a:solidFill>
                  <a:latin typeface="Arial" charset="0"/>
                  <a:cs typeface="Arial" charset="0"/>
                  <a:sym typeface="Calibri" pitchFamily="34" charset="0"/>
                </a:rPr>
                <a:t>10</a:t>
              </a:r>
            </a:p>
            <a:p>
              <a:pPr algn="ctr" eaLnBrk="1" hangingPunct="1">
                <a:buSzPct val="100000"/>
              </a:pPr>
              <a:r>
                <a:rPr lang="fr-FR" sz="2300" b="1" dirty="0">
                  <a:solidFill>
                    <a:srgbClr val="223A66"/>
                  </a:solidFill>
                  <a:latin typeface="Arial" charset="0"/>
                  <a:cs typeface="Arial" charset="0"/>
                  <a:sym typeface="Calibri" pitchFamily="34" charset="0"/>
                </a:rPr>
                <a:t>décembre </a:t>
              </a:r>
            </a:p>
          </p:txBody>
        </p:sp>
      </p:grpSp>
      <p:grpSp>
        <p:nvGrpSpPr>
          <p:cNvPr id="52" name="Group 4"/>
          <p:cNvGrpSpPr/>
          <p:nvPr>
            <p:custDataLst>
              <p:tags r:id="rId10"/>
            </p:custDataLst>
          </p:nvPr>
        </p:nvGrpSpPr>
        <p:grpSpPr>
          <a:xfrm>
            <a:off x="7319056" y="3400584"/>
            <a:ext cx="992606" cy="992597"/>
            <a:chOff x="3796264" y="3104125"/>
            <a:chExt cx="1289045" cy="1289045"/>
          </a:xfrm>
          <a:solidFill>
            <a:srgbClr val="3D6299"/>
          </a:solidFill>
        </p:grpSpPr>
        <p:sp>
          <p:nvSpPr>
            <p:cNvPr id="59" name="Rectangle: Rounded Corners 58"/>
            <p:cNvSpPr/>
            <p:nvPr/>
          </p:nvSpPr>
          <p:spPr>
            <a:xfrm rot="2700000">
              <a:off x="3796264" y="3104125"/>
              <a:ext cx="1289045" cy="1289045"/>
            </a:xfrm>
            <a:prstGeom prst="round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tx1"/>
                </a:solidFill>
              </a:endParaRPr>
            </a:p>
          </p:txBody>
        </p:sp>
        <p:pic>
          <p:nvPicPr>
            <p:cNvPr id="67" name="Graphic 66"/>
            <p:cNvPicPr>
              <a:picLocks noChangeAspect="1"/>
            </p:cNvPicPr>
            <p:nvPr/>
          </p:nvPicPr>
          <p:blipFill>
            <a:blip r:embed="rId24" cstate="email"/>
            <a:stretch>
              <a:fillRect/>
            </a:stretch>
          </p:blipFill>
          <p:spPr>
            <a:xfrm>
              <a:off x="4109244" y="3292836"/>
              <a:ext cx="840155" cy="840155"/>
            </a:xfrm>
            <a:prstGeom prst="rect">
              <a:avLst/>
            </a:prstGeom>
          </p:spPr>
        </p:pic>
      </p:grpSp>
      <p:grpSp>
        <p:nvGrpSpPr>
          <p:cNvPr id="53" name="Group 10"/>
          <p:cNvGrpSpPr/>
          <p:nvPr>
            <p:custDataLst>
              <p:tags r:id="rId11"/>
            </p:custDataLst>
          </p:nvPr>
        </p:nvGrpSpPr>
        <p:grpSpPr>
          <a:xfrm>
            <a:off x="11619506" y="3400582"/>
            <a:ext cx="992606" cy="992597"/>
            <a:chOff x="9393020" y="3104124"/>
            <a:chExt cx="1289045" cy="1289045"/>
          </a:xfrm>
          <a:solidFill>
            <a:srgbClr val="3D6299"/>
          </a:solidFill>
        </p:grpSpPr>
        <p:sp>
          <p:nvSpPr>
            <p:cNvPr id="61" name="Rectangle: Rounded Corners 60"/>
            <p:cNvSpPr/>
            <p:nvPr/>
          </p:nvSpPr>
          <p:spPr>
            <a:xfrm rot="2700000">
              <a:off x="9393020" y="3104124"/>
              <a:ext cx="1289045" cy="1289045"/>
            </a:xfrm>
            <a:prstGeom prst="round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tx1"/>
                </a:solidFill>
              </a:endParaRPr>
            </a:p>
          </p:txBody>
        </p:sp>
        <p:pic>
          <p:nvPicPr>
            <p:cNvPr id="73" name="Graphic 72"/>
            <p:cNvPicPr>
              <a:picLocks noChangeAspect="1"/>
            </p:cNvPicPr>
            <p:nvPr/>
          </p:nvPicPr>
          <p:blipFill>
            <a:blip r:embed="rId25" cstate="email"/>
            <a:stretch>
              <a:fillRect/>
            </a:stretch>
          </p:blipFill>
          <p:spPr>
            <a:xfrm>
              <a:off x="9667769" y="3257048"/>
              <a:ext cx="873641" cy="873641"/>
            </a:xfrm>
            <a:prstGeom prst="rect">
              <a:avLst/>
            </a:prstGeom>
          </p:spPr>
        </p:pic>
      </p:grpSp>
      <p:grpSp>
        <p:nvGrpSpPr>
          <p:cNvPr id="54" name="Group 9"/>
          <p:cNvGrpSpPr/>
          <p:nvPr>
            <p:custDataLst>
              <p:tags r:id="rId12"/>
            </p:custDataLst>
          </p:nvPr>
        </p:nvGrpSpPr>
        <p:grpSpPr>
          <a:xfrm>
            <a:off x="9469281" y="3400584"/>
            <a:ext cx="992606" cy="992597"/>
            <a:chOff x="6565938" y="3104125"/>
            <a:chExt cx="1289045" cy="1289045"/>
          </a:xfrm>
          <a:solidFill>
            <a:srgbClr val="3D6299"/>
          </a:solidFill>
        </p:grpSpPr>
        <p:sp>
          <p:nvSpPr>
            <p:cNvPr id="60" name="Rectangle: Rounded Corners 59"/>
            <p:cNvSpPr/>
            <p:nvPr/>
          </p:nvSpPr>
          <p:spPr>
            <a:xfrm rot="2700000">
              <a:off x="6565938" y="3104125"/>
              <a:ext cx="1289045" cy="1289045"/>
            </a:xfrm>
            <a:prstGeom prst="round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tx1"/>
                </a:solidFill>
              </a:endParaRPr>
            </a:p>
          </p:txBody>
        </p:sp>
        <p:pic>
          <p:nvPicPr>
            <p:cNvPr id="75" name="Graphic 74"/>
            <p:cNvPicPr>
              <a:picLocks noChangeAspect="1"/>
            </p:cNvPicPr>
            <p:nvPr/>
          </p:nvPicPr>
          <p:blipFill>
            <a:blip r:embed="rId26" cstate="email"/>
            <a:stretch>
              <a:fillRect/>
            </a:stretch>
          </p:blipFill>
          <p:spPr>
            <a:xfrm>
              <a:off x="6824978" y="3257048"/>
              <a:ext cx="874156" cy="874156"/>
            </a:xfrm>
            <a:prstGeom prst="rect">
              <a:avLst/>
            </a:prstGeom>
          </p:spPr>
        </p:pic>
      </p:grpSp>
      <p:grpSp>
        <p:nvGrpSpPr>
          <p:cNvPr id="55" name="Group 1"/>
          <p:cNvGrpSpPr/>
          <p:nvPr>
            <p:custDataLst>
              <p:tags r:id="rId13"/>
            </p:custDataLst>
          </p:nvPr>
        </p:nvGrpSpPr>
        <p:grpSpPr>
          <a:xfrm>
            <a:off x="971510" y="3372871"/>
            <a:ext cx="992606" cy="992597"/>
            <a:chOff x="947214" y="3104123"/>
            <a:chExt cx="1289045" cy="1289045"/>
          </a:xfrm>
          <a:solidFill>
            <a:srgbClr val="3D6299"/>
          </a:solidFill>
        </p:grpSpPr>
        <p:sp>
          <p:nvSpPr>
            <p:cNvPr id="70" name="Rectangle: Rounded Corners 69"/>
            <p:cNvSpPr/>
            <p:nvPr/>
          </p:nvSpPr>
          <p:spPr>
            <a:xfrm rot="2700000">
              <a:off x="947214" y="3104123"/>
              <a:ext cx="1289045" cy="1289045"/>
            </a:xfrm>
            <a:prstGeom prst="round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tx1"/>
                </a:solidFill>
              </a:endParaRPr>
            </a:p>
          </p:txBody>
        </p:sp>
        <p:pic>
          <p:nvPicPr>
            <p:cNvPr id="82" name="Graphic 81"/>
            <p:cNvPicPr>
              <a:picLocks noChangeAspect="1"/>
            </p:cNvPicPr>
            <p:nvPr/>
          </p:nvPicPr>
          <p:blipFill>
            <a:blip r:embed="rId27" cstate="email"/>
            <a:stretch>
              <a:fillRect/>
            </a:stretch>
          </p:blipFill>
          <p:spPr>
            <a:xfrm>
              <a:off x="1193913" y="3373109"/>
              <a:ext cx="801549" cy="805127"/>
            </a:xfrm>
            <a:prstGeom prst="rect">
              <a:avLst/>
            </a:prstGeom>
          </p:spPr>
        </p:pic>
      </p:grpSp>
      <p:grpSp>
        <p:nvGrpSpPr>
          <p:cNvPr id="56" name="Group 42"/>
          <p:cNvGrpSpPr/>
          <p:nvPr>
            <p:custDataLst>
              <p:tags r:id="rId14"/>
            </p:custDataLst>
          </p:nvPr>
        </p:nvGrpSpPr>
        <p:grpSpPr>
          <a:xfrm>
            <a:off x="13769731" y="3400582"/>
            <a:ext cx="992606" cy="992597"/>
            <a:chOff x="12194777" y="3104123"/>
            <a:chExt cx="1289045" cy="1289045"/>
          </a:xfrm>
          <a:solidFill>
            <a:srgbClr val="3D6299"/>
          </a:solidFill>
        </p:grpSpPr>
        <p:sp>
          <p:nvSpPr>
            <p:cNvPr id="87" name="Rectangle: Rounded Corners 86"/>
            <p:cNvSpPr/>
            <p:nvPr/>
          </p:nvSpPr>
          <p:spPr>
            <a:xfrm rot="2700000">
              <a:off x="12194777" y="3104123"/>
              <a:ext cx="1289045" cy="1289045"/>
            </a:xfrm>
            <a:prstGeom prst="round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tx1"/>
                </a:solidFill>
              </a:endParaRPr>
            </a:p>
          </p:txBody>
        </p:sp>
        <p:pic>
          <p:nvPicPr>
            <p:cNvPr id="88" name="Graphic 87"/>
            <p:cNvPicPr>
              <a:picLocks noChangeAspect="1"/>
            </p:cNvPicPr>
            <p:nvPr/>
          </p:nvPicPr>
          <p:blipFill>
            <a:blip r:embed="rId27" cstate="email"/>
            <a:stretch>
              <a:fillRect/>
            </a:stretch>
          </p:blipFill>
          <p:spPr>
            <a:xfrm>
              <a:off x="12438524" y="3325562"/>
              <a:ext cx="801549" cy="805127"/>
            </a:xfrm>
            <a:prstGeom prst="rect">
              <a:avLst/>
            </a:prstGeom>
          </p:spPr>
        </p:pic>
      </p:grpSp>
      <p:grpSp>
        <p:nvGrpSpPr>
          <p:cNvPr id="57" name="Group 57"/>
          <p:cNvGrpSpPr/>
          <p:nvPr>
            <p:custDataLst>
              <p:tags r:id="rId15"/>
            </p:custDataLst>
          </p:nvPr>
        </p:nvGrpSpPr>
        <p:grpSpPr>
          <a:xfrm>
            <a:off x="15919957" y="3400581"/>
            <a:ext cx="992606" cy="992597"/>
            <a:chOff x="15033596" y="3104122"/>
            <a:chExt cx="1289045" cy="1289045"/>
          </a:xfrm>
          <a:solidFill>
            <a:srgbClr val="3D6299"/>
          </a:solidFill>
        </p:grpSpPr>
        <p:sp>
          <p:nvSpPr>
            <p:cNvPr id="64" name="Rectangle: Rounded Corners 63"/>
            <p:cNvSpPr/>
            <p:nvPr/>
          </p:nvSpPr>
          <p:spPr>
            <a:xfrm rot="2700000">
              <a:off x="15033596" y="3104122"/>
              <a:ext cx="1289045" cy="1289045"/>
            </a:xfrm>
            <a:prstGeom prst="round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tx1"/>
                </a:solidFill>
              </a:endParaRPr>
            </a:p>
          </p:txBody>
        </p:sp>
        <p:pic>
          <p:nvPicPr>
            <p:cNvPr id="90" name="Graphic 89"/>
            <p:cNvPicPr>
              <a:picLocks noChangeAspect="1"/>
            </p:cNvPicPr>
            <p:nvPr/>
          </p:nvPicPr>
          <p:blipFill>
            <a:blip r:embed="rId28" cstate="email"/>
            <a:stretch>
              <a:fillRect/>
            </a:stretch>
          </p:blipFill>
          <p:spPr>
            <a:xfrm>
              <a:off x="15364707" y="3325562"/>
              <a:ext cx="820218" cy="823896"/>
            </a:xfrm>
            <a:prstGeom prst="rect">
              <a:avLst/>
            </a:prstGeom>
          </p:spPr>
        </p:pic>
      </p:grpSp>
      <p:grpSp>
        <p:nvGrpSpPr>
          <p:cNvPr id="58" name="Group 61"/>
          <p:cNvGrpSpPr/>
          <p:nvPr>
            <p:custDataLst>
              <p:tags r:id="rId16"/>
            </p:custDataLst>
          </p:nvPr>
        </p:nvGrpSpPr>
        <p:grpSpPr>
          <a:xfrm>
            <a:off x="18070182" y="3400581"/>
            <a:ext cx="992606" cy="992597"/>
            <a:chOff x="17773743" y="3104122"/>
            <a:chExt cx="1289045" cy="1289045"/>
          </a:xfrm>
          <a:solidFill>
            <a:srgbClr val="3D6299"/>
          </a:solidFill>
        </p:grpSpPr>
        <p:sp>
          <p:nvSpPr>
            <p:cNvPr id="65" name="Rectangle: Rounded Corners 64"/>
            <p:cNvSpPr/>
            <p:nvPr/>
          </p:nvSpPr>
          <p:spPr>
            <a:xfrm rot="2700000">
              <a:off x="17773743" y="3104122"/>
              <a:ext cx="1289045" cy="1289045"/>
            </a:xfrm>
            <a:prstGeom prst="round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tx1"/>
                </a:solidFill>
              </a:endParaRPr>
            </a:p>
          </p:txBody>
        </p:sp>
        <p:pic>
          <p:nvPicPr>
            <p:cNvPr id="91" name="Graphic 90"/>
            <p:cNvPicPr>
              <a:picLocks noChangeAspect="1"/>
            </p:cNvPicPr>
            <p:nvPr/>
          </p:nvPicPr>
          <p:blipFill>
            <a:blip r:embed="rId28" cstate="email"/>
            <a:stretch>
              <a:fillRect/>
            </a:stretch>
          </p:blipFill>
          <p:spPr>
            <a:xfrm>
              <a:off x="18071826" y="3325562"/>
              <a:ext cx="820218" cy="823896"/>
            </a:xfrm>
            <a:prstGeom prst="rect">
              <a:avLst/>
            </a:prstGeom>
          </p:spPr>
        </p:pic>
      </p:grpSp>
      <p:sp>
        <p:nvSpPr>
          <p:cNvPr id="66" name="Rectangle: Rounded Corners 65"/>
          <p:cNvSpPr/>
          <p:nvPr>
            <p:custDataLst>
              <p:tags r:id="rId17"/>
            </p:custDataLst>
          </p:nvPr>
        </p:nvSpPr>
        <p:spPr>
          <a:xfrm rot="2700000">
            <a:off x="3154609" y="3400655"/>
            <a:ext cx="992185" cy="992194"/>
          </a:xfrm>
          <a:prstGeom prst="round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lIns="150785" tIns="75392" rIns="150785" bIns="75392" anchor="ctr"/>
          <a:lstStyle/>
          <a:p>
            <a:pPr algn="ctr">
              <a:defRPr/>
            </a:pPr>
            <a:endParaRPr lang="en-US" dirty="0">
              <a:solidFill>
                <a:schemeClr val="tx1"/>
              </a:solidFill>
            </a:endParaRPr>
          </a:p>
        </p:txBody>
      </p:sp>
      <p:sp>
        <p:nvSpPr>
          <p:cNvPr id="71" name="Rectangle: Rounded Corners 70"/>
          <p:cNvSpPr/>
          <p:nvPr>
            <p:custDataLst>
              <p:tags r:id="rId18"/>
            </p:custDataLst>
          </p:nvPr>
        </p:nvSpPr>
        <p:spPr>
          <a:xfrm rot="2700000">
            <a:off x="5303928" y="3400654"/>
            <a:ext cx="992185" cy="992196"/>
          </a:xfrm>
          <a:prstGeom prst="round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lIns="150785" tIns="75392" rIns="150785" bIns="75392" anchor="ctr"/>
          <a:lstStyle/>
          <a:p>
            <a:pPr algn="ctr">
              <a:defRPr/>
            </a:pPr>
            <a:endParaRPr lang="en-US" dirty="0">
              <a:solidFill>
                <a:schemeClr val="tx1"/>
              </a:solidFill>
            </a:endParaRPr>
          </a:p>
        </p:txBody>
      </p:sp>
      <p:grpSp>
        <p:nvGrpSpPr>
          <p:cNvPr id="62" name="Group 73"/>
          <p:cNvGrpSpPr>
            <a:grpSpLocks/>
          </p:cNvGrpSpPr>
          <p:nvPr>
            <p:custDataLst>
              <p:tags r:id="rId19"/>
            </p:custDataLst>
          </p:nvPr>
        </p:nvGrpSpPr>
        <p:grpSpPr bwMode="auto">
          <a:xfrm>
            <a:off x="2549863" y="4741027"/>
            <a:ext cx="2165027" cy="3293515"/>
            <a:chOff x="537423" y="4161271"/>
            <a:chExt cx="2165217" cy="3295418"/>
          </a:xfrm>
        </p:grpSpPr>
        <p:grpSp>
          <p:nvGrpSpPr>
            <p:cNvPr id="63" name="Group 75"/>
            <p:cNvGrpSpPr>
              <a:grpSpLocks/>
            </p:cNvGrpSpPr>
            <p:nvPr/>
          </p:nvGrpSpPr>
          <p:grpSpPr bwMode="auto">
            <a:xfrm>
              <a:off x="1433281" y="4994292"/>
              <a:ext cx="373500" cy="953459"/>
              <a:chOff x="1434591" y="4994292"/>
              <a:chExt cx="373500" cy="953459"/>
            </a:xfrm>
          </p:grpSpPr>
          <p:sp>
            <p:nvSpPr>
              <p:cNvPr id="79" name="Google Shape;1093;p38"/>
              <p:cNvSpPr/>
              <p:nvPr/>
            </p:nvSpPr>
            <p:spPr>
              <a:xfrm>
                <a:off x="1525779" y="5085923"/>
                <a:ext cx="191125" cy="191218"/>
              </a:xfrm>
              <a:prstGeom prst="ellipse">
                <a:avLst/>
              </a:prstGeom>
              <a:solidFill>
                <a:srgbClr val="A7A9AC"/>
              </a:solidFill>
              <a:ln>
                <a:noFill/>
              </a:ln>
            </p:spPr>
            <p:txBody>
              <a:bodyPr spcFirstLastPara="1" lIns="55440" tIns="55440" rIns="55440" bIns="55440" anchor="ctr"/>
              <a:lstStyle/>
              <a:p>
                <a:pPr>
                  <a:defRPr/>
                </a:pPr>
                <a:endParaRPr dirty="0">
                  <a:latin typeface="+mn-lt"/>
                </a:endParaRPr>
              </a:p>
            </p:txBody>
          </p:sp>
          <p:sp>
            <p:nvSpPr>
              <p:cNvPr id="80" name="Google Shape;1094;p38"/>
              <p:cNvSpPr/>
              <p:nvPr/>
            </p:nvSpPr>
            <p:spPr>
              <a:xfrm>
                <a:off x="1434142" y="4994244"/>
                <a:ext cx="374397" cy="374576"/>
              </a:xfrm>
              <a:prstGeom prst="donut">
                <a:avLst>
                  <a:gd name="adj" fmla="val 10193"/>
                </a:avLst>
              </a:prstGeom>
              <a:solidFill>
                <a:srgbClr val="223A66"/>
              </a:solidFill>
              <a:ln>
                <a:noFill/>
              </a:ln>
            </p:spPr>
            <p:txBody>
              <a:bodyPr spcFirstLastPara="1" lIns="55440" tIns="55440" rIns="55440" bIns="55440" anchor="ctr"/>
              <a:lstStyle/>
              <a:p>
                <a:pPr>
                  <a:defRPr/>
                </a:pPr>
                <a:endParaRPr dirty="0">
                  <a:latin typeface="+mn-lt"/>
                </a:endParaRPr>
              </a:p>
            </p:txBody>
          </p:sp>
          <p:cxnSp>
            <p:nvCxnSpPr>
              <p:cNvPr id="81" name="Conector recto 57"/>
              <p:cNvCxnSpPr/>
              <p:nvPr/>
            </p:nvCxnSpPr>
            <p:spPr>
              <a:xfrm flipH="1">
                <a:off x="1620032" y="5368820"/>
                <a:ext cx="0" cy="578892"/>
              </a:xfrm>
              <a:prstGeom prst="line">
                <a:avLst/>
              </a:prstGeom>
              <a:ln w="31750">
                <a:solidFill>
                  <a:srgbClr val="223A66"/>
                </a:solidFill>
              </a:ln>
            </p:spPr>
            <p:style>
              <a:lnRef idx="2">
                <a:schemeClr val="accent1"/>
              </a:lnRef>
              <a:fillRef idx="0">
                <a:schemeClr val="accent1"/>
              </a:fillRef>
              <a:effectRef idx="1">
                <a:schemeClr val="accent1"/>
              </a:effectRef>
              <a:fontRef idx="minor">
                <a:schemeClr val="tx1"/>
              </a:fontRef>
            </p:style>
          </p:cxnSp>
        </p:grpSp>
        <p:sp>
          <p:nvSpPr>
            <p:cNvPr id="77" name="TextBox 76"/>
            <p:cNvSpPr txBox="1"/>
            <p:nvPr/>
          </p:nvSpPr>
          <p:spPr>
            <a:xfrm>
              <a:off x="650005" y="5947713"/>
              <a:ext cx="1937436" cy="1508976"/>
            </a:xfrm>
            <a:prstGeom prst="rect">
              <a:avLst/>
            </a:prstGeom>
            <a:noFill/>
          </p:spPr>
          <p:txBody>
            <a:bodyPr>
              <a:spAutoFit/>
            </a:bodyPr>
            <a:lstStyle/>
            <a:p>
              <a:pPr algn="ctr" eaLnBrk="1" hangingPunct="1">
                <a:buSzPct val="100000"/>
              </a:pPr>
              <a:r>
                <a:rPr lang="fr-FR" sz="2300" b="1" dirty="0">
                  <a:solidFill>
                    <a:srgbClr val="223A66"/>
                  </a:solidFill>
                  <a:latin typeface="Arial" charset="0"/>
                  <a:cs typeface="Arial" charset="0"/>
                  <a:sym typeface="Calibri" pitchFamily="34" charset="0"/>
                </a:rPr>
                <a:t>Examen par l'Équipe des cadres supérieurs</a:t>
              </a:r>
            </a:p>
          </p:txBody>
        </p:sp>
        <p:sp>
          <p:nvSpPr>
            <p:cNvPr id="78" name="TextBox 77"/>
            <p:cNvSpPr txBox="1"/>
            <p:nvPr/>
          </p:nvSpPr>
          <p:spPr>
            <a:xfrm>
              <a:off x="537423" y="4161271"/>
              <a:ext cx="2165217" cy="410170"/>
            </a:xfrm>
            <a:prstGeom prst="rect">
              <a:avLst/>
            </a:prstGeom>
            <a:noFill/>
          </p:spPr>
          <p:txBody>
            <a:bodyPr lIns="55449" tIns="27724" rIns="55449" bIns="27724">
              <a:spAutoFit/>
            </a:bodyPr>
            <a:lstStyle/>
            <a:p>
              <a:pPr algn="ctr" eaLnBrk="1" hangingPunct="1">
                <a:buSzPct val="100000"/>
              </a:pPr>
              <a:r>
                <a:rPr lang="fr-FR" sz="2300" b="1" dirty="0">
                  <a:solidFill>
                    <a:srgbClr val="223A66"/>
                  </a:solidFill>
                  <a:latin typeface="Arial" charset="0"/>
                  <a:cs typeface="Arial" charset="0"/>
                  <a:sym typeface="Calibri" pitchFamily="34" charset="0"/>
                </a:rPr>
                <a:t>Mi-septembre</a:t>
              </a:r>
            </a:p>
          </p:txBody>
        </p:sp>
      </p:grpSp>
      <p:grpSp>
        <p:nvGrpSpPr>
          <p:cNvPr id="68" name="Group 82"/>
          <p:cNvGrpSpPr>
            <a:grpSpLocks/>
          </p:cNvGrpSpPr>
          <p:nvPr>
            <p:custDataLst>
              <p:tags r:id="rId20"/>
            </p:custDataLst>
          </p:nvPr>
        </p:nvGrpSpPr>
        <p:grpSpPr bwMode="auto">
          <a:xfrm>
            <a:off x="274883" y="4741028"/>
            <a:ext cx="2165026" cy="2905847"/>
            <a:chOff x="537423" y="4161271"/>
            <a:chExt cx="2165217" cy="2905373"/>
          </a:xfrm>
        </p:grpSpPr>
        <p:grpSp>
          <p:nvGrpSpPr>
            <p:cNvPr id="69" name="Group 83"/>
            <p:cNvGrpSpPr>
              <a:grpSpLocks/>
            </p:cNvGrpSpPr>
            <p:nvPr/>
          </p:nvGrpSpPr>
          <p:grpSpPr bwMode="auto">
            <a:xfrm>
              <a:off x="1433281" y="4994292"/>
              <a:ext cx="373500" cy="953459"/>
              <a:chOff x="1434591" y="4994292"/>
              <a:chExt cx="373500" cy="953459"/>
            </a:xfrm>
          </p:grpSpPr>
          <p:sp>
            <p:nvSpPr>
              <p:cNvPr id="89" name="Google Shape;1093;p38"/>
              <p:cNvSpPr/>
              <p:nvPr/>
            </p:nvSpPr>
            <p:spPr>
              <a:xfrm>
                <a:off x="1525779" y="5085238"/>
                <a:ext cx="191126" cy="191077"/>
              </a:xfrm>
              <a:prstGeom prst="ellipse">
                <a:avLst/>
              </a:prstGeom>
              <a:solidFill>
                <a:srgbClr val="A7A9AC"/>
              </a:solidFill>
              <a:ln>
                <a:noFill/>
              </a:ln>
            </p:spPr>
            <p:txBody>
              <a:bodyPr spcFirstLastPara="1" lIns="55440" tIns="55440" rIns="55440" bIns="55440" anchor="ctr"/>
              <a:lstStyle/>
              <a:p>
                <a:pPr>
                  <a:defRPr/>
                </a:pPr>
                <a:endParaRPr dirty="0">
                  <a:latin typeface="+mn-lt"/>
                </a:endParaRPr>
              </a:p>
            </p:txBody>
          </p:sp>
          <p:sp>
            <p:nvSpPr>
              <p:cNvPr id="92" name="Google Shape;1094;p38"/>
              <p:cNvSpPr/>
              <p:nvPr/>
            </p:nvSpPr>
            <p:spPr>
              <a:xfrm>
                <a:off x="1434144" y="4993628"/>
                <a:ext cx="374396" cy="374298"/>
              </a:xfrm>
              <a:prstGeom prst="donut">
                <a:avLst>
                  <a:gd name="adj" fmla="val 10193"/>
                </a:avLst>
              </a:prstGeom>
              <a:solidFill>
                <a:srgbClr val="223A66"/>
              </a:solidFill>
              <a:ln>
                <a:noFill/>
              </a:ln>
            </p:spPr>
            <p:txBody>
              <a:bodyPr spcFirstLastPara="1" lIns="55440" tIns="55440" rIns="55440" bIns="55440" anchor="ctr"/>
              <a:lstStyle/>
              <a:p>
                <a:pPr>
                  <a:defRPr/>
                </a:pPr>
                <a:endParaRPr dirty="0">
                  <a:latin typeface="+mn-lt"/>
                </a:endParaRPr>
              </a:p>
            </p:txBody>
          </p:sp>
          <p:cxnSp>
            <p:nvCxnSpPr>
              <p:cNvPr id="93" name="Conector recto 57"/>
              <p:cNvCxnSpPr/>
              <p:nvPr/>
            </p:nvCxnSpPr>
            <p:spPr>
              <a:xfrm flipH="1">
                <a:off x="1620032" y="5367926"/>
                <a:ext cx="0" cy="581080"/>
              </a:xfrm>
              <a:prstGeom prst="line">
                <a:avLst/>
              </a:prstGeom>
              <a:ln w="31750">
                <a:solidFill>
                  <a:srgbClr val="223A66"/>
                </a:solidFill>
              </a:ln>
            </p:spPr>
            <p:style>
              <a:lnRef idx="2">
                <a:schemeClr val="accent1"/>
              </a:lnRef>
              <a:fillRef idx="0">
                <a:schemeClr val="accent1"/>
              </a:fillRef>
              <a:effectRef idx="1">
                <a:schemeClr val="accent1"/>
              </a:effectRef>
              <a:fontRef idx="minor">
                <a:schemeClr val="tx1"/>
              </a:fontRef>
            </p:style>
          </p:cxnSp>
        </p:grpSp>
        <p:sp>
          <p:nvSpPr>
            <p:cNvPr id="85" name="TextBox 84"/>
            <p:cNvSpPr txBox="1"/>
            <p:nvPr/>
          </p:nvSpPr>
          <p:spPr>
            <a:xfrm>
              <a:off x="739020" y="5949007"/>
              <a:ext cx="1762022" cy="1117637"/>
            </a:xfrm>
            <a:prstGeom prst="rect">
              <a:avLst/>
            </a:prstGeom>
            <a:noFill/>
          </p:spPr>
          <p:txBody>
            <a:bodyPr lIns="55449" tIns="27724" rIns="55449" bIns="27724">
              <a:spAutoFit/>
            </a:bodyPr>
            <a:lstStyle/>
            <a:p>
              <a:pPr algn="ctr" eaLnBrk="1" hangingPunct="1">
                <a:buSzPct val="100000"/>
              </a:pPr>
              <a:r>
                <a:rPr lang="fr-FR" sz="2300" b="1" dirty="0">
                  <a:solidFill>
                    <a:srgbClr val="223A66"/>
                  </a:solidFill>
                  <a:latin typeface="Arial" charset="0"/>
                  <a:cs typeface="Arial" charset="0"/>
                  <a:sym typeface="Calibri" pitchFamily="34" charset="0"/>
                </a:rPr>
                <a:t>Finances </a:t>
              </a:r>
            </a:p>
            <a:p>
              <a:pPr algn="ctr" eaLnBrk="1" hangingPunct="1">
                <a:buSzPct val="100000"/>
              </a:pPr>
              <a:r>
                <a:rPr lang="fr-FR" sz="2300" b="1" dirty="0">
                  <a:solidFill>
                    <a:srgbClr val="223A66"/>
                  </a:solidFill>
                  <a:latin typeface="Arial" charset="0"/>
                  <a:cs typeface="Arial" charset="0"/>
                  <a:sym typeface="Calibri" pitchFamily="34" charset="0"/>
                </a:rPr>
                <a:t>Comité de vérification</a:t>
              </a:r>
            </a:p>
          </p:txBody>
        </p:sp>
        <p:sp>
          <p:nvSpPr>
            <p:cNvPr id="86" name="TextBox 85"/>
            <p:cNvSpPr txBox="1"/>
            <p:nvPr/>
          </p:nvSpPr>
          <p:spPr>
            <a:xfrm>
              <a:off x="537423" y="4161271"/>
              <a:ext cx="2165217" cy="409866"/>
            </a:xfrm>
            <a:prstGeom prst="rect">
              <a:avLst/>
            </a:prstGeom>
            <a:noFill/>
          </p:spPr>
          <p:txBody>
            <a:bodyPr lIns="55449" tIns="27724" rIns="55449" bIns="27724">
              <a:spAutoFit/>
            </a:bodyPr>
            <a:lstStyle/>
            <a:p>
              <a:pPr algn="ctr" eaLnBrk="1" hangingPunct="1">
                <a:buSzPct val="100000"/>
              </a:pPr>
              <a:r>
                <a:rPr lang="fr-FR" sz="2300" b="1" dirty="0">
                  <a:solidFill>
                    <a:srgbClr val="223A66"/>
                  </a:solidFill>
                  <a:latin typeface="Arial" charset="0"/>
                  <a:cs typeface="Arial" charset="0"/>
                  <a:sym typeface="Calibri" pitchFamily="34" charset="0"/>
                </a:rPr>
                <a:t>5 septembre</a:t>
              </a:r>
            </a:p>
          </p:txBody>
        </p:sp>
      </p:grpSp>
      <p:pic>
        <p:nvPicPr>
          <p:cNvPr id="95" name="Graphic 94"/>
          <p:cNvPicPr>
            <a:picLocks noChangeAspect="1"/>
          </p:cNvPicPr>
          <p:nvPr>
            <p:custDataLst>
              <p:tags r:id="rId21"/>
            </p:custDataLst>
          </p:nvPr>
        </p:nvPicPr>
        <p:blipFill>
          <a:blip r:embed="rId29" cstate="email"/>
          <a:stretch>
            <a:fillRect/>
          </a:stretch>
        </p:blipFill>
        <p:spPr>
          <a:xfrm>
            <a:off x="5377224" y="3555116"/>
            <a:ext cx="816794" cy="646623"/>
          </a:xfrm>
          <a:prstGeom prst="rect">
            <a:avLst/>
          </a:prstGeom>
        </p:spPr>
      </p:pic>
      <p:pic>
        <p:nvPicPr>
          <p:cNvPr id="96" name="Graphic 95"/>
          <p:cNvPicPr>
            <a:picLocks noChangeAspect="1"/>
          </p:cNvPicPr>
          <p:nvPr>
            <p:custDataLst>
              <p:tags r:id="rId22"/>
            </p:custDataLst>
          </p:nvPr>
        </p:nvPicPr>
        <p:blipFill>
          <a:blip r:embed="rId29" cstate="email"/>
          <a:stretch>
            <a:fillRect/>
          </a:stretch>
        </p:blipFill>
        <p:spPr>
          <a:xfrm>
            <a:off x="3269793" y="3555116"/>
            <a:ext cx="816794" cy="6466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1CA59B4-4D92-EC8A-AB98-CB54F021CCDA}"/>
              </a:ext>
            </a:extLst>
          </p:cNvPr>
          <p:cNvGraphicFramePr/>
          <p:nvPr>
            <p:custDataLst>
              <p:tags r:id="rId1"/>
            </p:custDataLst>
            <p:extLst>
              <p:ext uri="{D42A27DB-BD31-4B8C-83A1-F6EECF244321}">
                <p14:modId xmlns:p14="http://schemas.microsoft.com/office/powerpoint/2010/main" val="3137104135"/>
              </p:ext>
            </p:extLst>
          </p:nvPr>
        </p:nvGraphicFramePr>
        <p:xfrm>
          <a:off x="1442244" y="3099306"/>
          <a:ext cx="17221200" cy="51107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 name="Title 3">
            <a:extLst>
              <a:ext uri="{FF2B5EF4-FFF2-40B4-BE49-F238E27FC236}">
                <a16:creationId xmlns:a16="http://schemas.microsoft.com/office/drawing/2014/main" id="{77C380DB-ED0B-4F54-B629-73BF5B94705A}"/>
              </a:ext>
            </a:extLst>
          </p:cNvPr>
          <p:cNvSpPr>
            <a:spLocks noGrp="1"/>
          </p:cNvSpPr>
          <p:nvPr>
            <p:ph type="title"/>
            <p:custDataLst>
              <p:tags r:id="rId2"/>
            </p:custDataLst>
          </p:nvPr>
        </p:nvSpPr>
        <p:spPr>
          <a:xfrm>
            <a:off x="320880" y="356381"/>
            <a:ext cx="7863272" cy="992607"/>
          </a:xfrm>
        </p:spPr>
        <p:txBody>
          <a:bodyPr lIns="91440" tIns="45720" rIns="91440" bIns="45720" anchor="t"/>
          <a:lstStyle/>
          <a:p>
            <a:r>
              <a:rPr lang="fr-FR" dirty="0">
                <a:cs typeface="Verdana" pitchFamily="34" charset="0"/>
                <a:sym typeface="Calibri" pitchFamily="34" charset="0"/>
              </a:rPr>
              <a:t>Orientations budgétaires de la CSP</a:t>
            </a:r>
            <a:endParaRPr lang="en-US" dirty="0"/>
          </a:p>
        </p:txBody>
      </p:sp>
    </p:spTree>
    <p:extLst>
      <p:ext uri="{BB962C8B-B14F-4D97-AF65-F5344CB8AC3E}">
        <p14:creationId xmlns:p14="http://schemas.microsoft.com/office/powerpoint/2010/main" val="343189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2127CEA-76B1-1774-CBF7-921275C2BAED}"/>
              </a:ext>
            </a:extLst>
          </p:cNvPr>
          <p:cNvGraphicFramePr/>
          <p:nvPr>
            <p:custDataLst>
              <p:tags r:id="rId1"/>
            </p:custDataLst>
            <p:extLst>
              <p:ext uri="{D42A27DB-BD31-4B8C-83A1-F6EECF244321}">
                <p14:modId xmlns:p14="http://schemas.microsoft.com/office/powerpoint/2010/main" val="3918348521"/>
              </p:ext>
            </p:extLst>
          </p:nvPr>
        </p:nvGraphicFramePr>
        <p:xfrm>
          <a:off x="1080506" y="2334986"/>
          <a:ext cx="17925951" cy="6906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Title 3">
            <a:extLst>
              <a:ext uri="{FF2B5EF4-FFF2-40B4-BE49-F238E27FC236}">
                <a16:creationId xmlns:a16="http://schemas.microsoft.com/office/drawing/2014/main" id="{73C4F092-BDBB-4B2C-897C-643CF5BE901E}"/>
              </a:ext>
            </a:extLst>
          </p:cNvPr>
          <p:cNvSpPr>
            <a:spLocks noGrp="1"/>
          </p:cNvSpPr>
          <p:nvPr>
            <p:ph type="title"/>
            <p:custDataLst>
              <p:tags r:id="rId2"/>
            </p:custDataLst>
          </p:nvPr>
        </p:nvSpPr>
        <p:spPr>
          <a:xfrm>
            <a:off x="320880" y="356381"/>
            <a:ext cx="7863272" cy="992607"/>
          </a:xfrm>
        </p:spPr>
        <p:txBody>
          <a:bodyPr lIns="91440" tIns="45720" rIns="91440" bIns="45720" anchor="t"/>
          <a:lstStyle/>
          <a:p>
            <a:r>
              <a:rPr lang="fr-FR" dirty="0">
                <a:cs typeface="Verdana" pitchFamily="34" charset="0"/>
                <a:sym typeface="Calibri" pitchFamily="34" charset="0"/>
              </a:rPr>
              <a:t>Recommandations</a:t>
            </a:r>
            <a:br>
              <a:rPr lang="fr-FR" dirty="0">
                <a:cs typeface="Verdana" pitchFamily="34" charset="0"/>
                <a:sym typeface="Calibri" pitchFamily="34" charset="0"/>
              </a:rPr>
            </a:br>
            <a:r>
              <a:rPr lang="fr-FR" dirty="0">
                <a:cs typeface="Verdana" pitchFamily="34" charset="0"/>
                <a:sym typeface="Calibri" pitchFamily="34" charset="0"/>
              </a:rPr>
              <a:t>budgétaires</a:t>
            </a:r>
            <a:endParaRPr lang="en-US" dirty="0"/>
          </a:p>
        </p:txBody>
      </p:sp>
    </p:spTree>
    <p:extLst>
      <p:ext uri="{BB962C8B-B14F-4D97-AF65-F5344CB8AC3E}">
        <p14:creationId xmlns:p14="http://schemas.microsoft.com/office/powerpoint/2010/main" val="414363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custDataLst>
              <p:tags r:id="rId1"/>
            </p:custDataLst>
          </p:nvPr>
        </p:nvSpPr>
        <p:spPr>
          <a:xfrm>
            <a:off x="337713" y="324621"/>
            <a:ext cx="7589373" cy="1243506"/>
          </a:xfrm>
        </p:spPr>
        <p:txBody>
          <a:bodyPr lIns="91435" tIns="45717" rIns="91435" bIns="45717" anchor="t">
            <a:noAutofit/>
          </a:bodyPr>
          <a:lstStyle/>
          <a:p>
            <a:pPr>
              <a:buSzPct val="100000"/>
            </a:pPr>
            <a:r>
              <a:rPr lang="fr-FR" dirty="0">
                <a:cs typeface="Verdana" pitchFamily="34" charset="0"/>
                <a:sym typeface="Calibri" pitchFamily="34" charset="0"/>
              </a:rPr>
              <a:t>Justifications des recommandations</a:t>
            </a:r>
          </a:p>
        </p:txBody>
      </p:sp>
      <p:sp>
        <p:nvSpPr>
          <p:cNvPr id="3" name="Rectangle 1"/>
          <p:cNvSpPr>
            <a:spLocks noChangeArrowheads="1"/>
          </p:cNvSpPr>
          <p:nvPr>
            <p:custDataLst>
              <p:tags r:id="rId2"/>
            </p:custDataLst>
          </p:nvPr>
        </p:nvSpPr>
        <p:spPr bwMode="auto">
          <a:xfrm>
            <a:off x="780143" y="2113472"/>
            <a:ext cx="18545403" cy="8171462"/>
          </a:xfrm>
          <a:prstGeom prst="rect">
            <a:avLst/>
          </a:prstGeom>
          <a:noFill/>
          <a:ln>
            <a:noFill/>
          </a:ln>
          <a:effectLst/>
        </p:spPr>
        <p:txBody>
          <a:bodyPr lIns="91435" tIns="45717" rIns="91435" bIns="45717" anchor="ctr">
            <a:spAutoFit/>
          </a:bodyPr>
          <a:lstStyle/>
          <a:p>
            <a:pPr eaLnBrk="1" hangingPunct="1">
              <a:buFont typeface="Calibri" pitchFamily="34" charset="0"/>
              <a:buNone/>
            </a:pPr>
            <a:r>
              <a:rPr lang="fr-FR" sz="3500" dirty="0">
                <a:solidFill>
                  <a:srgbClr val="262626"/>
                </a:solidFill>
                <a:latin typeface="Arial" charset="0"/>
                <a:ea typeface="Calibri" pitchFamily="34" charset="0"/>
                <a:cs typeface="Arial" charset="0"/>
                <a:sym typeface="Calibri" pitchFamily="34" charset="0"/>
              </a:rPr>
              <a:t>Le SPO requiert un investissement au niveau supérieur des lignes directrices budgétaires de la Ville d’Ottawa afin de s’acquitter de ce qui suit :</a:t>
            </a:r>
          </a:p>
          <a:p>
            <a:pPr eaLnBrk="1" hangingPunct="1">
              <a:buFont typeface="Calibri" pitchFamily="34" charset="0"/>
              <a:buNone/>
            </a:pPr>
            <a:endParaRPr lang="fr-FR" sz="3500" dirty="0">
              <a:solidFill>
                <a:srgbClr val="262626"/>
              </a:solidFill>
              <a:latin typeface="Arial" charset="0"/>
              <a:ea typeface="Calibri" pitchFamily="34" charset="0"/>
              <a:cs typeface="Arial" charset="0"/>
              <a:sym typeface="Calibri" pitchFamily="34" charset="0"/>
            </a:endParaRPr>
          </a:p>
          <a:p>
            <a:pPr marL="570678" lvl="1" indent="-570678">
              <a:buBlip>
                <a:blip r:embed="rId5"/>
              </a:buBlip>
            </a:pPr>
            <a:r>
              <a:rPr lang="fr-FR" sz="3500" dirty="0">
                <a:solidFill>
                  <a:srgbClr val="404040"/>
                </a:solidFill>
                <a:latin typeface="Arial" charset="0"/>
                <a:ea typeface="Calibri" pitchFamily="34" charset="0"/>
                <a:cs typeface="Arial" charset="0"/>
                <a:sym typeface="Calibri" pitchFamily="34" charset="0"/>
              </a:rPr>
              <a:t>Offrir des services de police adéquats et efficaces dans la Ville d’Ottawa;</a:t>
            </a:r>
          </a:p>
          <a:p>
            <a:pPr marL="570678" lvl="1" indent="-570678">
              <a:buBlip>
                <a:blip r:embed="rId5"/>
              </a:buBlip>
            </a:pPr>
            <a:r>
              <a:rPr lang="fr-FR" sz="3500" dirty="0">
                <a:solidFill>
                  <a:srgbClr val="404040"/>
                </a:solidFill>
                <a:latin typeface="Arial" charset="0"/>
                <a:ea typeface="Calibri" pitchFamily="34" charset="0"/>
                <a:cs typeface="Arial" charset="0"/>
                <a:sym typeface="Calibri" pitchFamily="34" charset="0"/>
              </a:rPr>
              <a:t>Mettre en œuvre le plan stratégique et les indicateurs de rendement clé de la Commission;</a:t>
            </a:r>
          </a:p>
          <a:p>
            <a:pPr marL="570678" lvl="1" indent="-570678">
              <a:buBlip>
                <a:blip r:embed="rId5"/>
              </a:buBlip>
            </a:pPr>
            <a:r>
              <a:rPr lang="fr-FR" sz="3500" dirty="0">
                <a:solidFill>
                  <a:srgbClr val="404040"/>
                </a:solidFill>
                <a:latin typeface="Arial" charset="0"/>
                <a:ea typeface="Calibri" pitchFamily="34" charset="0"/>
                <a:cs typeface="Arial" charset="0"/>
                <a:sym typeface="Calibri" pitchFamily="34" charset="0"/>
              </a:rPr>
              <a:t>Respecter les obligations établies dans les conventions collectives ratifiées avec l’Association des policiers d’Ottawa et l’Association des officiers supérieurs;</a:t>
            </a:r>
          </a:p>
          <a:p>
            <a:pPr marL="570678" lvl="1" indent="-570678">
              <a:buBlip>
                <a:blip r:embed="rId5"/>
              </a:buBlip>
            </a:pPr>
            <a:r>
              <a:rPr lang="fr-FR" sz="3500" dirty="0">
                <a:solidFill>
                  <a:srgbClr val="404040"/>
                </a:solidFill>
                <a:latin typeface="Arial" charset="0"/>
                <a:ea typeface="Calibri" pitchFamily="34" charset="0"/>
                <a:cs typeface="Arial" charset="0"/>
                <a:sym typeface="Calibri" pitchFamily="34" charset="0"/>
              </a:rPr>
              <a:t>Mettre en œuvre les mesures de la troisième année du plan triennal de stabilisation de la dotation et du projet pilote de caméras d’intervention.  </a:t>
            </a:r>
          </a:p>
          <a:p>
            <a:pPr marL="570678" lvl="1" indent="-570678">
              <a:buBlip>
                <a:blip r:embed="rId5"/>
              </a:buBlip>
            </a:pPr>
            <a:r>
              <a:rPr lang="fr-FR" sz="3500" dirty="0">
                <a:solidFill>
                  <a:srgbClr val="404040"/>
                </a:solidFill>
                <a:latin typeface="Arial" charset="0"/>
                <a:ea typeface="Calibri" pitchFamily="34" charset="0"/>
                <a:cs typeface="Arial" charset="0"/>
                <a:sym typeface="Calibri" pitchFamily="34" charset="0"/>
              </a:rPr>
              <a:t>Dans le budget de 2025, le SPO prévoyait une augmentation de 10,6 % du prélèvement fiscal pour les services policiers plus une hausse de la quote-part de 1,5 % (total de 12,1 %). </a:t>
            </a:r>
            <a:r>
              <a:rPr lang="fr-CA" altLang="en-US" sz="3500" dirty="0">
                <a:solidFill>
                  <a:srgbClr val="404040"/>
                </a:solidFill>
                <a:latin typeface="Arial" charset="0"/>
                <a:ea typeface="Calibri" pitchFamily="34" charset="0"/>
                <a:cs typeface="Arial" charset="0"/>
              </a:rPr>
              <a:t>Le SPO a également reçu un financement de 0,6 % pour le budget de base grâce aux PERI, ce qui se traduit par une augmentation totale du budget de base de 7,2 %. </a:t>
            </a:r>
            <a:endParaRPr lang="fr-FR" sz="3500" dirty="0">
              <a:solidFill>
                <a:srgbClr val="404040"/>
              </a:solidFill>
              <a:latin typeface="Arial" charset="0"/>
              <a:ea typeface="Calibri" pitchFamily="34" charset="0"/>
              <a:cs typeface="Arial" charset="0"/>
              <a:sym typeface="Calibri" pitchFamily="34" charset="0"/>
            </a:endParaRPr>
          </a:p>
        </p:txBody>
      </p:sp>
      <p:sp>
        <p:nvSpPr>
          <p:cNvPr id="2" name="Slide Number Placeholder 1"/>
          <p:cNvSpPr>
            <a:spLocks noGrp="1"/>
          </p:cNvSpPr>
          <p:nvPr>
            <p:ph type="sldNum" sz="quarter" idx="4294967295"/>
            <p:custDataLst>
              <p:tags r:id="rId3"/>
            </p:custDataLst>
          </p:nvPr>
        </p:nvSpPr>
        <p:spPr>
          <a:xfrm>
            <a:off x="15262522" y="9686250"/>
            <a:ext cx="4521163" cy="602118"/>
          </a:xfrm>
          <a:prstGeom prst="rect">
            <a:avLst/>
          </a:prstGeom>
        </p:spPr>
        <p:txBody>
          <a:bodyPr lIns="91435" tIns="45717" rIns="91435" bIns="45717"/>
          <a:lstStyle/>
          <a:p>
            <a:pPr>
              <a:buSzPct val="100000"/>
            </a:pPr>
            <a:fld id="{01431A1B-8634-4017-98F4-5720E6549715}" type="slidenum">
              <a:rPr lang="fr-FR" sz="1200" smtClean="0">
                <a:solidFill>
                  <a:srgbClr val="767676"/>
                </a:solidFill>
                <a:ea typeface="Calibri" pitchFamily="34" charset="0"/>
                <a:cs typeface="Calibri" pitchFamily="34" charset="0"/>
                <a:sym typeface="Calibri" pitchFamily="34" charset="0"/>
              </a:rPr>
              <a:pPr>
                <a:buSzPct val="100000"/>
              </a:pPr>
              <a:t>7</a:t>
            </a:fld>
            <a:endParaRPr lang="fr-FR" sz="1200" dirty="0">
              <a:solidFill>
                <a:srgbClr val="767676"/>
              </a:solidFill>
              <a:ea typeface="Calibri" pitchFamily="34" charset="0"/>
              <a:cs typeface="Calibri" pitchFamily="34" charset="0"/>
              <a:sym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1"/>
            </p:custDataLst>
          </p:nvPr>
        </p:nvSpPr>
        <p:spPr>
          <a:xfrm>
            <a:off x="877288" y="2428520"/>
            <a:ext cx="18334437" cy="7336909"/>
          </a:xfrm>
        </p:spPr>
        <p:txBody>
          <a:bodyPr lIns="150756" tIns="75377" rIns="150756" bIns="75377" rtlCol="0">
            <a:normAutofit fontScale="92500" lnSpcReduction="10000"/>
          </a:bodyPr>
          <a:lstStyle/>
          <a:p>
            <a:pPr marL="574419" indent="-574419" algn="l" defTabSz="1795059">
              <a:buClr>
                <a:schemeClr val="tx1">
                  <a:lumMod val="75000"/>
                </a:schemeClr>
              </a:buClr>
              <a:buBlip>
                <a:blip r:embed="rId4"/>
              </a:buBlip>
            </a:pPr>
            <a:r>
              <a:rPr lang="en-US" sz="3900" dirty="0" err="1">
                <a:solidFill>
                  <a:schemeClr val="tx1">
                    <a:lumMod val="75000"/>
                  </a:schemeClr>
                </a:solidFill>
                <a:latin typeface="Arial"/>
                <a:ea typeface="Verdana"/>
                <a:cs typeface="Arial"/>
              </a:rPr>
              <a:t>S’appuie</a:t>
            </a:r>
            <a:r>
              <a:rPr lang="en-US" sz="3900" dirty="0">
                <a:solidFill>
                  <a:schemeClr val="tx1">
                    <a:lumMod val="75000"/>
                  </a:schemeClr>
                </a:solidFill>
                <a:latin typeface="Arial"/>
                <a:ea typeface="Verdana"/>
                <a:cs typeface="Arial"/>
              </a:rPr>
              <a:t> </a:t>
            </a:r>
            <a:r>
              <a:rPr lang="en-US" sz="3900" dirty="0" err="1">
                <a:solidFill>
                  <a:schemeClr val="tx1">
                    <a:lumMod val="75000"/>
                  </a:schemeClr>
                </a:solidFill>
                <a:latin typeface="Arial"/>
                <a:ea typeface="Verdana"/>
                <a:cs typeface="Arial"/>
              </a:rPr>
              <a:t>sur</a:t>
            </a:r>
            <a:r>
              <a:rPr lang="en-US" sz="3900" dirty="0">
                <a:solidFill>
                  <a:schemeClr val="tx1">
                    <a:lumMod val="75000"/>
                  </a:schemeClr>
                </a:solidFill>
                <a:latin typeface="Arial"/>
                <a:ea typeface="Verdana"/>
                <a:cs typeface="Arial"/>
              </a:rPr>
              <a:t> des consultations </a:t>
            </a:r>
            <a:r>
              <a:rPr lang="en-US" sz="3900" b="1" dirty="0" err="1">
                <a:solidFill>
                  <a:schemeClr val="tx1">
                    <a:lumMod val="75000"/>
                  </a:schemeClr>
                </a:solidFill>
                <a:latin typeface="Arial"/>
                <a:ea typeface="Verdana"/>
                <a:cs typeface="Arial"/>
              </a:rPr>
              <a:t>exhaustives</a:t>
            </a:r>
            <a:r>
              <a:rPr lang="en-US" sz="3900" dirty="0">
                <a:solidFill>
                  <a:schemeClr val="tx1">
                    <a:lumMod val="75000"/>
                  </a:schemeClr>
                </a:solidFill>
                <a:latin typeface="Arial"/>
                <a:ea typeface="Verdana"/>
                <a:cs typeface="Arial"/>
              </a:rPr>
              <a:t> et des </a:t>
            </a:r>
            <a:r>
              <a:rPr lang="en-US" sz="3900" dirty="0" err="1">
                <a:solidFill>
                  <a:schemeClr val="tx1">
                    <a:lumMod val="75000"/>
                  </a:schemeClr>
                </a:solidFill>
                <a:latin typeface="Arial"/>
                <a:ea typeface="Verdana"/>
                <a:cs typeface="Arial"/>
              </a:rPr>
              <a:t>connaissances</a:t>
            </a:r>
            <a:r>
              <a:rPr lang="en-US" sz="3900" dirty="0">
                <a:solidFill>
                  <a:schemeClr val="tx1">
                    <a:lumMod val="75000"/>
                  </a:schemeClr>
                </a:solidFill>
                <a:latin typeface="Arial"/>
                <a:ea typeface="Verdana"/>
                <a:cs typeface="Arial"/>
              </a:rPr>
              <a:t> </a:t>
            </a:r>
            <a:r>
              <a:rPr lang="en-US" sz="3900" dirty="0" err="1">
                <a:solidFill>
                  <a:schemeClr val="tx1">
                    <a:lumMod val="75000"/>
                  </a:schemeClr>
                </a:solidFill>
                <a:latin typeface="Arial"/>
                <a:ea typeface="Verdana"/>
                <a:cs typeface="Arial"/>
              </a:rPr>
              <a:t>opérationnelles</a:t>
            </a:r>
            <a:r>
              <a:rPr lang="en-US" sz="3900" dirty="0">
                <a:solidFill>
                  <a:schemeClr val="tx1">
                    <a:lumMod val="75000"/>
                  </a:schemeClr>
                </a:solidFill>
                <a:latin typeface="Arial"/>
                <a:ea typeface="Verdana"/>
                <a:cs typeface="Arial"/>
              </a:rPr>
              <a:t> </a:t>
            </a:r>
            <a:r>
              <a:rPr lang="en-US" sz="3900" dirty="0" err="1">
                <a:solidFill>
                  <a:schemeClr val="tx1">
                    <a:lumMod val="75000"/>
                  </a:schemeClr>
                </a:solidFill>
                <a:latin typeface="Arial"/>
                <a:ea typeface="Verdana"/>
                <a:cs typeface="Arial"/>
              </a:rPr>
              <a:t>approfondies</a:t>
            </a:r>
            <a:endParaRPr lang="en-US" sz="3900" dirty="0">
              <a:solidFill>
                <a:schemeClr val="tx1">
                  <a:lumMod val="75000"/>
                </a:schemeClr>
              </a:solidFill>
              <a:latin typeface="Arial"/>
              <a:ea typeface="Verdana"/>
              <a:cs typeface="Arial"/>
            </a:endParaRPr>
          </a:p>
          <a:p>
            <a:pPr marL="574419" indent="-574419" algn="l" defTabSz="1795059">
              <a:buBlip>
                <a:blip r:embed="rId4"/>
              </a:buBlip>
            </a:pPr>
            <a:endParaRPr lang="en-US" sz="3900" dirty="0">
              <a:latin typeface="Arial"/>
              <a:cs typeface="Arial"/>
            </a:endParaRPr>
          </a:p>
          <a:p>
            <a:pPr marL="574419" indent="-574419" algn="l" defTabSz="1795059">
              <a:buClr>
                <a:schemeClr val="tx1">
                  <a:lumMod val="75000"/>
                </a:schemeClr>
              </a:buClr>
              <a:buBlip>
                <a:blip r:embed="rId4"/>
              </a:buBlip>
            </a:pPr>
            <a:r>
              <a:rPr lang="en-US" sz="3900" dirty="0" err="1">
                <a:solidFill>
                  <a:schemeClr val="tx1">
                    <a:lumMod val="75000"/>
                  </a:schemeClr>
                </a:solidFill>
                <a:latin typeface="Arial"/>
                <a:ea typeface="Verdana"/>
                <a:cs typeface="Arial"/>
              </a:rPr>
              <a:t>Va</a:t>
            </a:r>
            <a:r>
              <a:rPr lang="en-US" sz="3900" dirty="0">
                <a:solidFill>
                  <a:schemeClr val="tx1">
                    <a:lumMod val="75000"/>
                  </a:schemeClr>
                </a:solidFill>
                <a:latin typeface="Arial"/>
                <a:ea typeface="Verdana"/>
                <a:cs typeface="Arial"/>
              </a:rPr>
              <a:t> </a:t>
            </a:r>
            <a:r>
              <a:rPr lang="en-US" sz="3900" b="1" dirty="0" err="1">
                <a:solidFill>
                  <a:schemeClr val="tx1">
                    <a:lumMod val="75000"/>
                  </a:schemeClr>
                </a:solidFill>
                <a:latin typeface="Arial"/>
                <a:ea typeface="Verdana"/>
                <a:cs typeface="Arial"/>
              </a:rPr>
              <a:t>mettre</a:t>
            </a:r>
            <a:r>
              <a:rPr lang="en-US" sz="3900" b="1" dirty="0">
                <a:solidFill>
                  <a:schemeClr val="tx1">
                    <a:lumMod val="75000"/>
                  </a:schemeClr>
                </a:solidFill>
                <a:latin typeface="Arial"/>
                <a:ea typeface="Verdana"/>
                <a:cs typeface="Arial"/>
              </a:rPr>
              <a:t> en </a:t>
            </a:r>
            <a:r>
              <a:rPr lang="en-US" sz="3900" b="1" dirty="0" err="1">
                <a:solidFill>
                  <a:schemeClr val="tx1">
                    <a:lumMod val="75000"/>
                  </a:schemeClr>
                </a:solidFill>
                <a:latin typeface="Arial"/>
                <a:ea typeface="Verdana"/>
                <a:cs typeface="Arial"/>
              </a:rPr>
              <a:t>œuvre</a:t>
            </a:r>
            <a:r>
              <a:rPr lang="en-US" sz="3900" dirty="0">
                <a:solidFill>
                  <a:schemeClr val="tx1">
                    <a:lumMod val="75000"/>
                  </a:schemeClr>
                </a:solidFill>
                <a:latin typeface="Arial"/>
                <a:ea typeface="Verdana"/>
                <a:cs typeface="Arial"/>
              </a:rPr>
              <a:t> le Plan </a:t>
            </a:r>
            <a:r>
              <a:rPr lang="en-US" sz="3900" dirty="0" err="1">
                <a:solidFill>
                  <a:schemeClr val="tx1">
                    <a:lumMod val="75000"/>
                  </a:schemeClr>
                </a:solidFill>
                <a:latin typeface="Arial"/>
                <a:ea typeface="Verdana"/>
                <a:cs typeface="Arial"/>
              </a:rPr>
              <a:t>stratégique</a:t>
            </a:r>
            <a:r>
              <a:rPr lang="en-US" sz="3900" dirty="0">
                <a:solidFill>
                  <a:schemeClr val="tx1">
                    <a:lumMod val="75000"/>
                  </a:schemeClr>
                </a:solidFill>
                <a:latin typeface="Arial"/>
                <a:ea typeface="Verdana"/>
                <a:cs typeface="Arial"/>
              </a:rPr>
              <a:t> de la Commission et </a:t>
            </a:r>
            <a:r>
              <a:rPr lang="en-US" sz="3900" dirty="0" err="1">
                <a:solidFill>
                  <a:schemeClr val="tx1">
                    <a:lumMod val="75000"/>
                  </a:schemeClr>
                </a:solidFill>
                <a:latin typeface="Arial"/>
                <a:ea typeface="Verdana"/>
                <a:cs typeface="Arial"/>
              </a:rPr>
              <a:t>renforcer</a:t>
            </a:r>
            <a:r>
              <a:rPr lang="en-US" sz="3900" dirty="0">
                <a:solidFill>
                  <a:schemeClr val="tx1">
                    <a:lumMod val="75000"/>
                  </a:schemeClr>
                </a:solidFill>
                <a:latin typeface="Arial"/>
                <a:ea typeface="Verdana"/>
                <a:cs typeface="Arial"/>
              </a:rPr>
              <a:t> la </a:t>
            </a:r>
            <a:r>
              <a:rPr lang="en-US" sz="3900" b="1" dirty="0" err="1">
                <a:solidFill>
                  <a:schemeClr val="tx1">
                    <a:lumMod val="75000"/>
                  </a:schemeClr>
                </a:solidFill>
                <a:latin typeface="Arial"/>
                <a:ea typeface="Verdana"/>
                <a:cs typeface="Arial"/>
              </a:rPr>
              <a:t>confiance</a:t>
            </a:r>
            <a:r>
              <a:rPr lang="en-US" sz="3900" b="1" dirty="0">
                <a:solidFill>
                  <a:schemeClr val="tx1">
                    <a:lumMod val="75000"/>
                  </a:schemeClr>
                </a:solidFill>
                <a:latin typeface="Arial"/>
                <a:ea typeface="Verdana"/>
                <a:cs typeface="Arial"/>
              </a:rPr>
              <a:t>​</a:t>
            </a:r>
            <a:r>
              <a:rPr lang="en-US" sz="3900" dirty="0">
                <a:solidFill>
                  <a:schemeClr val="tx1">
                    <a:lumMod val="75000"/>
                  </a:schemeClr>
                </a:solidFill>
                <a:latin typeface="Arial"/>
                <a:ea typeface="Verdana"/>
                <a:cs typeface="Arial"/>
              </a:rPr>
              <a:t> du public</a:t>
            </a:r>
          </a:p>
          <a:p>
            <a:pPr marL="574419" indent="-574419" algn="l" defTabSz="1795059">
              <a:buBlip>
                <a:blip r:embed="rId4"/>
              </a:buBlip>
            </a:pPr>
            <a:endParaRPr lang="en-US" sz="3900" dirty="0">
              <a:latin typeface="Arial"/>
              <a:cs typeface="Arial"/>
            </a:endParaRPr>
          </a:p>
          <a:p>
            <a:pPr marL="574419" indent="-574419" algn="l" defTabSz="1795059">
              <a:buClr>
                <a:schemeClr val="tx1">
                  <a:lumMod val="75000"/>
                </a:schemeClr>
              </a:buClr>
              <a:buBlip>
                <a:blip r:embed="rId4"/>
              </a:buBlip>
            </a:pPr>
            <a:r>
              <a:rPr lang="en-US" sz="3900" dirty="0" err="1">
                <a:solidFill>
                  <a:schemeClr val="tx1">
                    <a:lumMod val="75000"/>
                  </a:schemeClr>
                </a:solidFill>
                <a:latin typeface="Arial"/>
                <a:ea typeface="Verdana"/>
                <a:cs typeface="Arial"/>
              </a:rPr>
              <a:t>Répond</a:t>
            </a:r>
            <a:r>
              <a:rPr lang="en-US" sz="3900" dirty="0">
                <a:solidFill>
                  <a:schemeClr val="tx1">
                    <a:lumMod val="75000"/>
                  </a:schemeClr>
                </a:solidFill>
                <a:latin typeface="Arial"/>
                <a:ea typeface="Verdana"/>
                <a:cs typeface="Arial"/>
              </a:rPr>
              <a:t> aux </a:t>
            </a:r>
            <a:r>
              <a:rPr lang="en-US" sz="3900" b="1" dirty="0" err="1">
                <a:solidFill>
                  <a:schemeClr val="tx1">
                    <a:lumMod val="75000"/>
                  </a:schemeClr>
                </a:solidFill>
                <a:latin typeface="Arial"/>
                <a:ea typeface="Verdana"/>
                <a:cs typeface="Arial"/>
              </a:rPr>
              <a:t>besoins</a:t>
            </a:r>
            <a:r>
              <a:rPr lang="en-US" sz="3900" b="1" dirty="0">
                <a:solidFill>
                  <a:schemeClr val="tx1">
                    <a:lumMod val="75000"/>
                  </a:schemeClr>
                </a:solidFill>
                <a:latin typeface="Arial"/>
                <a:ea typeface="Verdana"/>
                <a:cs typeface="Arial"/>
              </a:rPr>
              <a:t> </a:t>
            </a:r>
            <a:r>
              <a:rPr lang="en-US" sz="3900" b="1" dirty="0" err="1">
                <a:solidFill>
                  <a:schemeClr val="tx1">
                    <a:lumMod val="75000"/>
                  </a:schemeClr>
                </a:solidFill>
                <a:latin typeface="Arial"/>
                <a:ea typeface="Verdana"/>
                <a:cs typeface="Arial"/>
              </a:rPr>
              <a:t>actuels</a:t>
            </a:r>
            <a:r>
              <a:rPr lang="en-US" sz="3900" b="1" dirty="0">
                <a:solidFill>
                  <a:schemeClr val="tx1">
                    <a:lumMod val="75000"/>
                  </a:schemeClr>
                </a:solidFill>
                <a:latin typeface="Arial"/>
                <a:ea typeface="Verdana"/>
                <a:cs typeface="Arial"/>
              </a:rPr>
              <a:t> et </a:t>
            </a:r>
            <a:r>
              <a:rPr lang="en-US" sz="3900" b="1" dirty="0" err="1">
                <a:solidFill>
                  <a:schemeClr val="tx1">
                    <a:lumMod val="75000"/>
                  </a:schemeClr>
                </a:solidFill>
                <a:latin typeface="Arial"/>
                <a:ea typeface="Verdana"/>
                <a:cs typeface="Arial"/>
              </a:rPr>
              <a:t>futurs</a:t>
            </a:r>
            <a:r>
              <a:rPr lang="en-US" sz="3900" b="1" dirty="0">
                <a:solidFill>
                  <a:schemeClr val="tx1">
                    <a:lumMod val="75000"/>
                  </a:schemeClr>
                </a:solidFill>
                <a:latin typeface="Arial"/>
                <a:ea typeface="Verdana"/>
                <a:cs typeface="Arial"/>
              </a:rPr>
              <a:t> </a:t>
            </a:r>
            <a:r>
              <a:rPr lang="en-US" sz="3900" dirty="0">
                <a:solidFill>
                  <a:schemeClr val="tx1">
                    <a:lumMod val="75000"/>
                  </a:schemeClr>
                </a:solidFill>
                <a:latin typeface="Arial"/>
                <a:ea typeface="Verdana"/>
                <a:cs typeface="Arial"/>
              </a:rPr>
              <a:t>en </a:t>
            </a:r>
            <a:r>
              <a:rPr lang="en-US" sz="3900" dirty="0" err="1">
                <a:solidFill>
                  <a:schemeClr val="tx1">
                    <a:lumMod val="75000"/>
                  </a:schemeClr>
                </a:solidFill>
                <a:latin typeface="Arial"/>
                <a:ea typeface="Verdana"/>
                <a:cs typeface="Arial"/>
              </a:rPr>
              <a:t>matière</a:t>
            </a:r>
            <a:r>
              <a:rPr lang="en-US" sz="3900" dirty="0">
                <a:solidFill>
                  <a:schemeClr val="tx1">
                    <a:lumMod val="75000"/>
                  </a:schemeClr>
                </a:solidFill>
                <a:latin typeface="Arial"/>
                <a:ea typeface="Verdana"/>
                <a:cs typeface="Arial"/>
              </a:rPr>
              <a:t> de </a:t>
            </a:r>
            <a:r>
              <a:rPr lang="en-US" sz="3900" dirty="0" err="1">
                <a:solidFill>
                  <a:schemeClr val="tx1">
                    <a:lumMod val="75000"/>
                  </a:schemeClr>
                </a:solidFill>
                <a:latin typeface="Arial"/>
                <a:ea typeface="Verdana"/>
                <a:cs typeface="Arial"/>
              </a:rPr>
              <a:t>maintien</a:t>
            </a:r>
            <a:r>
              <a:rPr lang="en-US" sz="3900" dirty="0">
                <a:solidFill>
                  <a:schemeClr val="tx1">
                    <a:lumMod val="75000"/>
                  </a:schemeClr>
                </a:solidFill>
                <a:latin typeface="Arial"/>
                <a:ea typeface="Verdana"/>
                <a:cs typeface="Arial"/>
              </a:rPr>
              <a:t> de </a:t>
            </a:r>
            <a:r>
              <a:rPr lang="en-US" sz="3900" dirty="0" err="1">
                <a:solidFill>
                  <a:schemeClr val="tx1">
                    <a:lumMod val="75000"/>
                  </a:schemeClr>
                </a:solidFill>
                <a:latin typeface="Arial"/>
                <a:ea typeface="Verdana"/>
                <a:cs typeface="Arial"/>
              </a:rPr>
              <a:t>l’ordre</a:t>
            </a:r>
            <a:r>
              <a:rPr lang="en-US" sz="3900" dirty="0">
                <a:solidFill>
                  <a:schemeClr val="tx1">
                    <a:lumMod val="75000"/>
                  </a:schemeClr>
                </a:solidFill>
                <a:latin typeface="Arial"/>
                <a:ea typeface="Verdana"/>
                <a:cs typeface="Arial"/>
              </a:rPr>
              <a:t>, </a:t>
            </a:r>
            <a:r>
              <a:rPr lang="en-US" sz="3900" dirty="0" err="1">
                <a:solidFill>
                  <a:schemeClr val="tx1">
                    <a:lumMod val="75000"/>
                  </a:schemeClr>
                </a:solidFill>
                <a:latin typeface="Arial"/>
                <a:ea typeface="Verdana"/>
                <a:cs typeface="Arial"/>
              </a:rPr>
              <a:t>grâce</a:t>
            </a:r>
            <a:r>
              <a:rPr lang="en-US" sz="3900" dirty="0">
                <a:solidFill>
                  <a:schemeClr val="tx1">
                    <a:lumMod val="75000"/>
                  </a:schemeClr>
                </a:solidFill>
                <a:latin typeface="Arial"/>
                <a:ea typeface="Verdana"/>
                <a:cs typeface="Arial"/>
              </a:rPr>
              <a:t> à des </a:t>
            </a:r>
            <a:r>
              <a:rPr lang="en-US" sz="3900" dirty="0" err="1">
                <a:solidFill>
                  <a:schemeClr val="tx1">
                    <a:lumMod val="75000"/>
                  </a:schemeClr>
                </a:solidFill>
                <a:latin typeface="Arial"/>
                <a:ea typeface="Verdana"/>
                <a:cs typeface="Arial"/>
              </a:rPr>
              <a:t>investissements</a:t>
            </a:r>
            <a:r>
              <a:rPr lang="en-US" sz="3900" dirty="0">
                <a:solidFill>
                  <a:schemeClr val="tx1">
                    <a:lumMod val="75000"/>
                  </a:schemeClr>
                </a:solidFill>
                <a:latin typeface="Arial"/>
                <a:ea typeface="Verdana"/>
                <a:cs typeface="Arial"/>
              </a:rPr>
              <a:t> </a:t>
            </a:r>
            <a:r>
              <a:rPr lang="en-US" sz="3900" dirty="0" err="1">
                <a:solidFill>
                  <a:schemeClr val="tx1">
                    <a:lumMod val="75000"/>
                  </a:schemeClr>
                </a:solidFill>
                <a:latin typeface="Arial"/>
                <a:ea typeface="Verdana"/>
                <a:cs typeface="Arial"/>
              </a:rPr>
              <a:t>échelonnés</a:t>
            </a:r>
            <a:endParaRPr lang="en-US" sz="3900" dirty="0">
              <a:solidFill>
                <a:schemeClr val="tx1">
                  <a:lumMod val="75000"/>
                </a:schemeClr>
              </a:solidFill>
              <a:latin typeface="Arial"/>
              <a:ea typeface="Verdana"/>
              <a:cs typeface="Arial"/>
            </a:endParaRPr>
          </a:p>
          <a:p>
            <a:pPr marL="574419" indent="-574419" algn="l" defTabSz="1795059">
              <a:buBlip>
                <a:blip r:embed="rId4"/>
              </a:buBlip>
            </a:pPr>
            <a:endParaRPr lang="en-US" sz="3900" dirty="0">
              <a:latin typeface="Arial"/>
              <a:cs typeface="Arial"/>
            </a:endParaRPr>
          </a:p>
          <a:p>
            <a:pPr marL="574419" indent="-574419" algn="l" defTabSz="1795059">
              <a:buClr>
                <a:schemeClr val="tx1">
                  <a:lumMod val="75000"/>
                </a:schemeClr>
              </a:buClr>
              <a:buBlip>
                <a:blip r:embed="rId4"/>
              </a:buBlip>
            </a:pPr>
            <a:r>
              <a:rPr lang="en-US" sz="3900" dirty="0">
                <a:solidFill>
                  <a:schemeClr val="tx1">
                    <a:lumMod val="75000"/>
                  </a:schemeClr>
                </a:solidFill>
                <a:latin typeface="Arial"/>
                <a:ea typeface="Verdana"/>
                <a:cs typeface="Arial"/>
              </a:rPr>
              <a:t>Donne la </a:t>
            </a:r>
            <a:r>
              <a:rPr lang="en-US" sz="3900" dirty="0" err="1">
                <a:solidFill>
                  <a:schemeClr val="tx1">
                    <a:lumMod val="75000"/>
                  </a:schemeClr>
                </a:solidFill>
                <a:latin typeface="Arial"/>
                <a:ea typeface="Verdana"/>
                <a:cs typeface="Arial"/>
              </a:rPr>
              <a:t>priorité</a:t>
            </a:r>
            <a:r>
              <a:rPr lang="en-US" sz="3900" dirty="0">
                <a:solidFill>
                  <a:schemeClr val="tx1">
                    <a:lumMod val="75000"/>
                  </a:schemeClr>
                </a:solidFill>
                <a:latin typeface="Arial"/>
                <a:ea typeface="Verdana"/>
                <a:cs typeface="Arial"/>
              </a:rPr>
              <a:t> à la </a:t>
            </a:r>
            <a:r>
              <a:rPr lang="en-US" sz="3900" dirty="0" err="1">
                <a:solidFill>
                  <a:schemeClr val="tx1">
                    <a:lumMod val="75000"/>
                  </a:schemeClr>
                </a:solidFill>
                <a:latin typeface="Arial"/>
                <a:ea typeface="Verdana"/>
                <a:cs typeface="Arial"/>
              </a:rPr>
              <a:t>stabilité</a:t>
            </a:r>
            <a:r>
              <a:rPr lang="en-US" sz="3900" dirty="0">
                <a:solidFill>
                  <a:schemeClr val="tx1">
                    <a:lumMod val="75000"/>
                  </a:schemeClr>
                </a:solidFill>
                <a:latin typeface="Arial"/>
                <a:ea typeface="Verdana"/>
                <a:cs typeface="Arial"/>
              </a:rPr>
              <a:t> </a:t>
            </a:r>
            <a:r>
              <a:rPr lang="en-US" sz="3900" dirty="0" err="1">
                <a:solidFill>
                  <a:schemeClr val="tx1">
                    <a:lumMod val="75000"/>
                  </a:schemeClr>
                </a:solidFill>
                <a:latin typeface="Arial"/>
                <a:ea typeface="Verdana"/>
                <a:cs typeface="Arial"/>
              </a:rPr>
              <a:t>opérationnelle</a:t>
            </a:r>
            <a:r>
              <a:rPr lang="en-US" sz="3900" dirty="0">
                <a:solidFill>
                  <a:schemeClr val="tx1">
                    <a:lumMod val="75000"/>
                  </a:schemeClr>
                </a:solidFill>
                <a:latin typeface="Arial"/>
                <a:ea typeface="Verdana"/>
                <a:cs typeface="Arial"/>
              </a:rPr>
              <a:t> </a:t>
            </a:r>
            <a:r>
              <a:rPr lang="en-US" sz="3900" b="1" dirty="0">
                <a:solidFill>
                  <a:schemeClr val="tx1">
                    <a:lumMod val="75000"/>
                  </a:schemeClr>
                </a:solidFill>
                <a:latin typeface="Arial"/>
                <a:ea typeface="Verdana"/>
                <a:cs typeface="Arial"/>
              </a:rPr>
              <a:t>à long </a:t>
            </a:r>
            <a:r>
              <a:rPr lang="en-US" sz="3900" b="1" dirty="0" err="1">
                <a:solidFill>
                  <a:schemeClr val="tx1">
                    <a:lumMod val="75000"/>
                  </a:schemeClr>
                </a:solidFill>
                <a:latin typeface="Arial"/>
                <a:ea typeface="Verdana"/>
                <a:cs typeface="Arial"/>
              </a:rPr>
              <a:t>terme</a:t>
            </a:r>
            <a:r>
              <a:rPr lang="en-US" sz="3900" dirty="0">
                <a:solidFill>
                  <a:schemeClr val="tx1">
                    <a:lumMod val="75000"/>
                  </a:schemeClr>
                </a:solidFill>
                <a:latin typeface="Arial"/>
                <a:ea typeface="Verdana"/>
                <a:cs typeface="Arial"/>
              </a:rPr>
              <a:t>​</a:t>
            </a:r>
          </a:p>
          <a:p>
            <a:pPr marL="574419" indent="-574419" algn="l" defTabSz="1795059">
              <a:buBlip>
                <a:blip r:embed="rId4"/>
              </a:buBlip>
            </a:pPr>
            <a:endParaRPr lang="en-US" sz="3900" dirty="0">
              <a:latin typeface="Arial"/>
              <a:cs typeface="Arial"/>
            </a:endParaRPr>
          </a:p>
          <a:p>
            <a:pPr marL="574419" indent="-574419" algn="l" defTabSz="1795059">
              <a:buClr>
                <a:schemeClr val="tx1">
                  <a:lumMod val="75000"/>
                </a:schemeClr>
              </a:buClr>
              <a:buBlip>
                <a:blip r:embed="rId4"/>
              </a:buBlip>
            </a:pPr>
            <a:r>
              <a:rPr lang="en-US" sz="3900" b="1" dirty="0" err="1">
                <a:solidFill>
                  <a:schemeClr val="tx1">
                    <a:lumMod val="75000"/>
                  </a:schemeClr>
                </a:solidFill>
                <a:latin typeface="Arial"/>
                <a:ea typeface="Verdana"/>
                <a:cs typeface="Arial"/>
              </a:rPr>
              <a:t>Adapte</a:t>
            </a:r>
            <a:r>
              <a:rPr lang="en-US" sz="3900" b="1" dirty="0">
                <a:solidFill>
                  <a:schemeClr val="tx1">
                    <a:lumMod val="75000"/>
                  </a:schemeClr>
                </a:solidFill>
                <a:latin typeface="Arial"/>
                <a:ea typeface="Verdana"/>
                <a:cs typeface="Arial"/>
              </a:rPr>
              <a:t> les </a:t>
            </a:r>
            <a:r>
              <a:rPr lang="en-US" sz="3900" dirty="0" err="1">
                <a:solidFill>
                  <a:schemeClr val="tx1">
                    <a:lumMod val="75000"/>
                  </a:schemeClr>
                </a:solidFill>
                <a:latin typeface="Arial"/>
                <a:ea typeface="Verdana"/>
                <a:cs typeface="Arial"/>
              </a:rPr>
              <a:t>stratégies</a:t>
            </a:r>
            <a:r>
              <a:rPr lang="en-US" sz="3900" dirty="0">
                <a:solidFill>
                  <a:schemeClr val="tx1">
                    <a:lumMod val="75000"/>
                  </a:schemeClr>
                </a:solidFill>
                <a:latin typeface="Arial"/>
                <a:ea typeface="Verdana"/>
                <a:cs typeface="Arial"/>
              </a:rPr>
              <a:t> de police de </a:t>
            </a:r>
            <a:r>
              <a:rPr lang="en-US" sz="3900" dirty="0" err="1">
                <a:solidFill>
                  <a:schemeClr val="tx1">
                    <a:lumMod val="75000"/>
                  </a:schemeClr>
                </a:solidFill>
                <a:latin typeface="Arial"/>
                <a:ea typeface="Verdana"/>
                <a:cs typeface="Arial"/>
              </a:rPr>
              <a:t>quartier</a:t>
            </a:r>
            <a:r>
              <a:rPr lang="en-US" sz="3900" dirty="0">
                <a:solidFill>
                  <a:schemeClr val="tx1">
                    <a:lumMod val="75000"/>
                  </a:schemeClr>
                </a:solidFill>
                <a:latin typeface="Arial"/>
                <a:ea typeface="Verdana"/>
                <a:cs typeface="Arial"/>
              </a:rPr>
              <a:t> aux </a:t>
            </a:r>
            <a:r>
              <a:rPr lang="en-US" sz="3900" dirty="0" err="1">
                <a:solidFill>
                  <a:schemeClr val="tx1">
                    <a:lumMod val="75000"/>
                  </a:schemeClr>
                </a:solidFill>
                <a:latin typeface="Arial"/>
                <a:ea typeface="Verdana"/>
                <a:cs typeface="Arial"/>
              </a:rPr>
              <a:t>besoins</a:t>
            </a:r>
            <a:r>
              <a:rPr lang="en-US" sz="3900" dirty="0">
                <a:solidFill>
                  <a:schemeClr val="tx1">
                    <a:lumMod val="75000"/>
                  </a:schemeClr>
                </a:solidFill>
                <a:latin typeface="Arial"/>
                <a:ea typeface="Verdana"/>
                <a:cs typeface="Arial"/>
              </a:rPr>
              <a:t> </a:t>
            </a:r>
            <a:r>
              <a:rPr lang="en-US" sz="3900" dirty="0" err="1">
                <a:solidFill>
                  <a:schemeClr val="tx1">
                    <a:lumMod val="75000"/>
                  </a:schemeClr>
                </a:solidFill>
                <a:latin typeface="Arial"/>
                <a:ea typeface="Verdana"/>
                <a:cs typeface="Arial"/>
              </a:rPr>
              <a:t>locaux</a:t>
            </a:r>
            <a:r>
              <a:rPr lang="en-US" sz="3900" dirty="0">
                <a:solidFill>
                  <a:schemeClr val="tx1">
                    <a:lumMod val="75000"/>
                  </a:schemeClr>
                </a:solidFill>
                <a:latin typeface="Arial"/>
                <a:ea typeface="Verdana"/>
                <a:cs typeface="Arial"/>
              </a:rPr>
              <a:t> </a:t>
            </a:r>
          </a:p>
          <a:p>
            <a:pPr marL="682122" indent="-682122" algn="l" defTabSz="1795059">
              <a:buFont typeface="Arial"/>
              <a:buChar char="•"/>
            </a:pPr>
            <a:endParaRPr lang="en-US" sz="3900" dirty="0">
              <a:latin typeface="Arial"/>
              <a:cs typeface="Arial"/>
            </a:endParaRPr>
          </a:p>
          <a:p>
            <a:pPr marL="574419" indent="-574419" algn="l" defTabSz="1795059">
              <a:buClr>
                <a:schemeClr val="tx1">
                  <a:lumMod val="75000"/>
                </a:schemeClr>
              </a:buClr>
              <a:buBlip>
                <a:blip r:embed="rId4"/>
              </a:buBlip>
            </a:pPr>
            <a:r>
              <a:rPr lang="en-US" sz="3900" dirty="0">
                <a:solidFill>
                  <a:schemeClr val="tx1">
                    <a:lumMod val="75000"/>
                  </a:schemeClr>
                </a:solidFill>
                <a:latin typeface="Arial"/>
                <a:ea typeface="Verdana"/>
                <a:cs typeface="Arial"/>
              </a:rPr>
              <a:t>Fait </a:t>
            </a:r>
            <a:r>
              <a:rPr lang="en-US" sz="3900" dirty="0" err="1">
                <a:solidFill>
                  <a:schemeClr val="tx1">
                    <a:lumMod val="75000"/>
                  </a:schemeClr>
                </a:solidFill>
                <a:latin typeface="Arial"/>
                <a:ea typeface="Verdana"/>
                <a:cs typeface="Arial"/>
              </a:rPr>
              <a:t>progresser</a:t>
            </a:r>
            <a:r>
              <a:rPr lang="en-US" sz="3900" dirty="0">
                <a:solidFill>
                  <a:schemeClr val="tx1">
                    <a:lumMod val="75000"/>
                  </a:schemeClr>
                </a:solidFill>
                <a:latin typeface="Arial"/>
                <a:ea typeface="Verdana"/>
                <a:cs typeface="Arial"/>
              </a:rPr>
              <a:t> </a:t>
            </a:r>
            <a:r>
              <a:rPr lang="en-US" sz="3900" b="1" dirty="0" err="1">
                <a:solidFill>
                  <a:schemeClr val="tx1">
                    <a:lumMod val="75000"/>
                  </a:schemeClr>
                </a:solidFill>
                <a:latin typeface="Arial"/>
                <a:ea typeface="Verdana"/>
                <a:cs typeface="Arial"/>
              </a:rPr>
              <a:t>l’équité</a:t>
            </a:r>
            <a:r>
              <a:rPr lang="en-US" sz="3900" dirty="0">
                <a:solidFill>
                  <a:schemeClr val="tx1">
                    <a:lumMod val="75000"/>
                  </a:schemeClr>
                </a:solidFill>
                <a:latin typeface="Arial"/>
                <a:ea typeface="Verdana"/>
                <a:cs typeface="Arial"/>
              </a:rPr>
              <a:t> et </a:t>
            </a:r>
            <a:r>
              <a:rPr lang="en-US" sz="3900" b="1" dirty="0">
                <a:solidFill>
                  <a:schemeClr val="tx1">
                    <a:lumMod val="75000"/>
                  </a:schemeClr>
                </a:solidFill>
                <a:latin typeface="Arial"/>
                <a:ea typeface="Verdana"/>
                <a:cs typeface="Arial"/>
              </a:rPr>
              <a:t>les </a:t>
            </a:r>
            <a:r>
              <a:rPr lang="en-US" sz="3900" b="1" dirty="0" err="1">
                <a:solidFill>
                  <a:schemeClr val="tx1">
                    <a:lumMod val="75000"/>
                  </a:schemeClr>
                </a:solidFill>
                <a:latin typeface="Arial"/>
                <a:ea typeface="Verdana"/>
                <a:cs typeface="Arial"/>
              </a:rPr>
              <a:t>droits</a:t>
            </a:r>
            <a:r>
              <a:rPr lang="en-US" sz="3900" b="1" dirty="0">
                <a:solidFill>
                  <a:schemeClr val="tx1">
                    <a:lumMod val="75000"/>
                  </a:schemeClr>
                </a:solidFill>
                <a:latin typeface="Arial"/>
                <a:ea typeface="Verdana"/>
                <a:cs typeface="Arial"/>
              </a:rPr>
              <a:t> de la </a:t>
            </a:r>
            <a:r>
              <a:rPr lang="en-US" sz="3900" b="1" dirty="0" err="1">
                <a:solidFill>
                  <a:schemeClr val="tx1">
                    <a:lumMod val="75000"/>
                  </a:schemeClr>
                </a:solidFill>
                <a:latin typeface="Arial"/>
                <a:ea typeface="Verdana"/>
                <a:cs typeface="Arial"/>
              </a:rPr>
              <a:t>personne</a:t>
            </a:r>
            <a:endParaRPr lang="en-US" sz="3900" b="1" dirty="0">
              <a:solidFill>
                <a:schemeClr val="tx1">
                  <a:lumMod val="75000"/>
                </a:schemeClr>
              </a:solidFill>
              <a:latin typeface="Arial"/>
              <a:ea typeface="Verdana"/>
              <a:cs typeface="Arial"/>
            </a:endParaRPr>
          </a:p>
          <a:p>
            <a:pPr marL="448765" indent="-448765" algn="l" defTabSz="1795059">
              <a:lnSpc>
                <a:spcPct val="125000"/>
              </a:lnSpc>
              <a:spcBef>
                <a:spcPts val="601"/>
              </a:spcBef>
              <a:spcAft>
                <a:spcPts val="601"/>
              </a:spcAft>
              <a:buFont typeface="Arial"/>
              <a:buChar char="•"/>
            </a:pPr>
            <a:endParaRPr lang="en-US" sz="4500" dirty="0">
              <a:solidFill>
                <a:srgbClr val="000000"/>
              </a:solidFill>
              <a:latin typeface="+mj-lt"/>
              <a:ea typeface="Times New Roman"/>
            </a:endParaRPr>
          </a:p>
          <a:p>
            <a:pPr marL="682122" indent="-682122" algn="l" defTabSz="1795059">
              <a:lnSpc>
                <a:spcPct val="125000"/>
              </a:lnSpc>
              <a:spcBef>
                <a:spcPts val="601"/>
              </a:spcBef>
              <a:spcAft>
                <a:spcPts val="601"/>
              </a:spcAft>
              <a:buFont typeface="Arial"/>
              <a:buChar char="•"/>
            </a:pPr>
            <a:endParaRPr lang="en-US" sz="4500" dirty="0">
              <a:solidFill>
                <a:srgbClr val="262626"/>
              </a:solidFill>
              <a:latin typeface="+mj-lt"/>
              <a:ea typeface="Times New Roman"/>
            </a:endParaRPr>
          </a:p>
          <a:p>
            <a:pPr marL="682122" indent="-682122" algn="l" defTabSz="1795059">
              <a:buFont typeface="Arial"/>
              <a:buChar char="•"/>
            </a:pPr>
            <a:endParaRPr lang="en-US" sz="4500" dirty="0">
              <a:latin typeface="+mj-lt"/>
            </a:endParaRPr>
          </a:p>
        </p:txBody>
      </p:sp>
      <p:sp>
        <p:nvSpPr>
          <p:cNvPr id="9" name="Title 3"/>
          <p:cNvSpPr>
            <a:spLocks noGrp="1"/>
          </p:cNvSpPr>
          <p:nvPr>
            <p:ph type="title"/>
            <p:custDataLst>
              <p:tags r:id="rId2"/>
            </p:custDataLst>
          </p:nvPr>
        </p:nvSpPr>
        <p:spPr>
          <a:xfrm>
            <a:off x="322008" y="356037"/>
            <a:ext cx="7861636" cy="992187"/>
          </a:xfrm>
        </p:spPr>
        <p:txBody>
          <a:bodyPr lIns="91418" tIns="45709" rIns="91418" bIns="45709" anchor="t">
            <a:noAutofit/>
          </a:bodyPr>
          <a:lstStyle/>
          <a:p>
            <a:pPr algn="l" defTabSz="1795059"/>
            <a:r>
              <a:rPr lang="fr-FR" dirty="0">
                <a:latin typeface="Verdana"/>
                <a:cs typeface="Verdana"/>
              </a:rPr>
              <a:t>Façons d’aborder </a:t>
            </a:r>
            <a:br>
              <a:rPr lang="fr-FR" dirty="0">
                <a:latin typeface="Verdana"/>
                <a:cs typeface="Verdana"/>
              </a:rPr>
            </a:br>
            <a:r>
              <a:rPr lang="fr-FR" dirty="0">
                <a:latin typeface="Verdana"/>
                <a:cs typeface="Verdana"/>
              </a:rPr>
              <a:t>le budget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87972" y="243467"/>
            <a:ext cx="7403501" cy="1007893"/>
          </a:xfrm>
        </p:spPr>
        <p:txBody>
          <a:bodyPr lIns="91435" tIns="45717" rIns="91435" bIns="45717" rtlCol="0" anchor="t">
            <a:normAutofit/>
          </a:bodyPr>
          <a:lstStyle/>
          <a:p>
            <a:pPr>
              <a:defRPr/>
            </a:pPr>
            <a:r>
              <a:rPr lang="en-CA" dirty="0">
                <a:latin typeface="Verdana"/>
                <a:ea typeface="Verdana"/>
              </a:rPr>
              <a:t> </a:t>
            </a:r>
          </a:p>
        </p:txBody>
      </p:sp>
      <p:sp>
        <p:nvSpPr>
          <p:cNvPr id="8" name="Rectangle 2"/>
          <p:cNvSpPr txBox="1">
            <a:spLocks noChangeArrowheads="1"/>
          </p:cNvSpPr>
          <p:nvPr>
            <p:custDataLst>
              <p:tags r:id="rId2"/>
            </p:custDataLst>
          </p:nvPr>
        </p:nvSpPr>
        <p:spPr bwMode="auto">
          <a:xfrm>
            <a:off x="756582" y="2481774"/>
            <a:ext cx="9296262" cy="8008789"/>
          </a:xfrm>
          <a:prstGeom prst="rect">
            <a:avLst/>
          </a:prstGeom>
          <a:noFill/>
          <a:ln>
            <a:noFill/>
          </a:ln>
          <a:effectLst/>
        </p:spPr>
        <p:txBody>
          <a:bodyPr lIns="91435" tIns="45717" rIns="91435" bIns="45717">
            <a:spAutoFit/>
          </a:bodyPr>
          <a:lstStyle/>
          <a:p>
            <a:pPr marL="570678" indent="-570678">
              <a:lnSpc>
                <a:spcPct val="120000"/>
              </a:lnSpc>
              <a:buBlip>
                <a:blip r:embed="rId6"/>
              </a:buBlip>
            </a:pPr>
            <a:r>
              <a:rPr lang="fr-FR" sz="3600" dirty="0">
                <a:solidFill>
                  <a:srgbClr val="000000"/>
                </a:solidFill>
                <a:ea typeface="Calibri" pitchFamily="34" charset="0"/>
                <a:cs typeface="Calibri" pitchFamily="34" charset="0"/>
                <a:sym typeface="Calibri" pitchFamily="34" charset="0"/>
              </a:rPr>
              <a:t>Vaste consultation alignée sur la LSCSP de 2019 /la politique CR-6 du CSPO, afin de refléter les voix communautaires dans le budget de 2025.​</a:t>
            </a:r>
          </a:p>
          <a:p>
            <a:pPr marL="570678" indent="-570678">
              <a:lnSpc>
                <a:spcPct val="120000"/>
              </a:lnSpc>
              <a:buBlip>
                <a:blip r:embed="rId6"/>
              </a:buBlip>
            </a:pPr>
            <a:r>
              <a:rPr lang="fr-FR" sz="3600" dirty="0">
                <a:solidFill>
                  <a:srgbClr val="000000"/>
                </a:solidFill>
                <a:ea typeface="Calibri" pitchFamily="34" charset="0"/>
                <a:cs typeface="Calibri" pitchFamily="34" charset="0"/>
                <a:sym typeface="Calibri" pitchFamily="34" charset="0"/>
              </a:rPr>
              <a:t>Des intervenants impliqués (communauté/ SPO membres) pour mieux comprendre les besoins en matière de maintien de l’ordre.​</a:t>
            </a:r>
          </a:p>
          <a:p>
            <a:pPr marL="570678" indent="-570678">
              <a:lnSpc>
                <a:spcPct val="120000"/>
              </a:lnSpc>
              <a:buBlip>
                <a:blip r:embed="rId6"/>
              </a:buBlip>
            </a:pPr>
            <a:r>
              <a:rPr lang="fr-FR" sz="3600" dirty="0">
                <a:solidFill>
                  <a:srgbClr val="000000"/>
                </a:solidFill>
                <a:ea typeface="Calibri" pitchFamily="34" charset="0"/>
                <a:cs typeface="Calibri" pitchFamily="34" charset="0"/>
                <a:sym typeface="Calibri" pitchFamily="34" charset="0"/>
              </a:rPr>
              <a:t>Les commentaires recueillis par des méthodes mixtes éclairent les priorités en sécurité publique et l’allocation des ressources.</a:t>
            </a:r>
          </a:p>
        </p:txBody>
      </p:sp>
      <p:sp>
        <p:nvSpPr>
          <p:cNvPr id="10" name="Title 3"/>
          <p:cNvSpPr txBox="1">
            <a:spLocks/>
          </p:cNvSpPr>
          <p:nvPr>
            <p:custDataLst>
              <p:tags r:id="rId3"/>
            </p:custDataLst>
          </p:nvPr>
        </p:nvSpPr>
        <p:spPr>
          <a:xfrm>
            <a:off x="322006" y="356036"/>
            <a:ext cx="7861637" cy="992187"/>
          </a:xfrm>
          <a:prstGeom prst="rect">
            <a:avLst/>
          </a:prstGeom>
        </p:spPr>
        <p:txBody>
          <a:bodyPr lIns="91435" tIns="45717" rIns="91435" bIns="45717"/>
          <a:lstStyle/>
          <a:p>
            <a:pPr eaLnBrk="1" hangingPunct="1">
              <a:buSzPct val="100000"/>
            </a:pPr>
            <a:r>
              <a:rPr lang="fr-FR" sz="5400" b="1" dirty="0">
                <a:solidFill>
                  <a:srgbClr val="223A66"/>
                </a:solidFill>
                <a:latin typeface="Verdana" pitchFamily="34" charset="0"/>
                <a:ea typeface="Verdana" pitchFamily="34" charset="0"/>
                <a:cs typeface="Verdana" pitchFamily="34" charset="0"/>
                <a:sym typeface="Calibri" pitchFamily="34" charset="0"/>
              </a:rPr>
              <a:t>Consultations budgétaires</a:t>
            </a:r>
          </a:p>
        </p:txBody>
      </p:sp>
      <p:pic>
        <p:nvPicPr>
          <p:cNvPr id="21509" name="Picture 2"/>
          <p:cNvPicPr>
            <a:picLocks noChangeAspect="1" noChangeArrowheads="1"/>
          </p:cNvPicPr>
          <p:nvPr>
            <p:custDataLst>
              <p:tags r:id="rId4"/>
            </p:custDataLst>
          </p:nvPr>
        </p:nvPicPr>
        <p:blipFill>
          <a:blip r:embed="rId7" cstate="print"/>
          <a:srcRect/>
          <a:stretch>
            <a:fillRect/>
          </a:stretch>
        </p:blipFill>
        <p:spPr bwMode="auto">
          <a:xfrm>
            <a:off x="10199448" y="3261911"/>
            <a:ext cx="9469047" cy="5128477"/>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3"/>
</p:tagLst>
</file>

<file path=ppt/tags/tag101.xml><?xml version="1.0" encoding="utf-8"?>
<p:tagLst xmlns:a="http://schemas.openxmlformats.org/drawingml/2006/main" xmlns:r="http://schemas.openxmlformats.org/officeDocument/2006/relationships" xmlns:p="http://schemas.openxmlformats.org/presentationml/2006/main">
  <p:tag name="NUM" val="24"/>
</p:tagLst>
</file>

<file path=ppt/tags/tag102.xml><?xml version="1.0" encoding="utf-8"?>
<p:tagLst xmlns:a="http://schemas.openxmlformats.org/drawingml/2006/main" xmlns:r="http://schemas.openxmlformats.org/officeDocument/2006/relationships" xmlns:p="http://schemas.openxmlformats.org/presentationml/2006/main">
  <p:tag name="NUM" val="25"/>
</p:tagLst>
</file>

<file path=ppt/tags/tag103.xml><?xml version="1.0" encoding="utf-8"?>
<p:tagLst xmlns:a="http://schemas.openxmlformats.org/drawingml/2006/main" xmlns:r="http://schemas.openxmlformats.org/officeDocument/2006/relationships" xmlns:p="http://schemas.openxmlformats.org/presentationml/2006/main">
  <p:tag name="NUM" val="26"/>
</p:tagLst>
</file>

<file path=ppt/tags/tag104.xml><?xml version="1.0" encoding="utf-8"?>
<p:tagLst xmlns:a="http://schemas.openxmlformats.org/drawingml/2006/main" xmlns:r="http://schemas.openxmlformats.org/officeDocument/2006/relationships" xmlns:p="http://schemas.openxmlformats.org/presentationml/2006/main">
  <p:tag name="NUM" val="27"/>
</p:tagLst>
</file>

<file path=ppt/tags/tag105.xml><?xml version="1.0" encoding="utf-8"?>
<p:tagLst xmlns:a="http://schemas.openxmlformats.org/drawingml/2006/main" xmlns:r="http://schemas.openxmlformats.org/officeDocument/2006/relationships" xmlns:p="http://schemas.openxmlformats.org/presentationml/2006/main">
  <p:tag name="NUM" val="28"/>
</p:tagLst>
</file>

<file path=ppt/tags/tag106.xml><?xml version="1.0" encoding="utf-8"?>
<p:tagLst xmlns:a="http://schemas.openxmlformats.org/drawingml/2006/main" xmlns:r="http://schemas.openxmlformats.org/officeDocument/2006/relationships" xmlns:p="http://schemas.openxmlformats.org/presentationml/2006/main">
  <p:tag name="NUM" val="29"/>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7"/>
</p:tagLst>
</file>

<file path=ppt/tags/tag114.xml><?xml version="1.0" encoding="utf-8"?>
<p:tagLst xmlns:a="http://schemas.openxmlformats.org/drawingml/2006/main" xmlns:r="http://schemas.openxmlformats.org/officeDocument/2006/relationships" xmlns:p="http://schemas.openxmlformats.org/presentationml/2006/main">
  <p:tag name="NUM" val="8"/>
</p:tagLst>
</file>

<file path=ppt/tags/tag115.xml><?xml version="1.0" encoding="utf-8"?>
<p:tagLst xmlns:a="http://schemas.openxmlformats.org/drawingml/2006/main" xmlns:r="http://schemas.openxmlformats.org/officeDocument/2006/relationships" xmlns:p="http://schemas.openxmlformats.org/presentationml/2006/main">
  <p:tag name="NUM" val="9"/>
</p:tagLst>
</file>

<file path=ppt/tags/tag116.xml><?xml version="1.0" encoding="utf-8"?>
<p:tagLst xmlns:a="http://schemas.openxmlformats.org/drawingml/2006/main" xmlns:r="http://schemas.openxmlformats.org/officeDocument/2006/relationships" xmlns:p="http://schemas.openxmlformats.org/presentationml/2006/main">
  <p:tag name="NUM" val="10"/>
</p:tagLst>
</file>

<file path=ppt/tags/tag117.xml><?xml version="1.0" encoding="utf-8"?>
<p:tagLst xmlns:a="http://schemas.openxmlformats.org/drawingml/2006/main" xmlns:r="http://schemas.openxmlformats.org/officeDocument/2006/relationships" xmlns:p="http://schemas.openxmlformats.org/presentationml/2006/main">
  <p:tag name="NUM" val="11"/>
</p:tagLst>
</file>

<file path=ppt/tags/tag118.xml><?xml version="1.0" encoding="utf-8"?>
<p:tagLst xmlns:a="http://schemas.openxmlformats.org/drawingml/2006/main" xmlns:r="http://schemas.openxmlformats.org/officeDocument/2006/relationships" xmlns:p="http://schemas.openxmlformats.org/presentationml/2006/main">
  <p:tag name="NUM" val="12"/>
</p:tagLst>
</file>

<file path=ppt/tags/tag119.xml><?xml version="1.0" encoding="utf-8"?>
<p:tagLst xmlns:a="http://schemas.openxmlformats.org/drawingml/2006/main" xmlns:r="http://schemas.openxmlformats.org/officeDocument/2006/relationships" xmlns:p="http://schemas.openxmlformats.org/presentationml/2006/main">
  <p:tag name="NUM" val="1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4"/>
</p:tagLst>
</file>

<file path=ppt/tags/tag121.xml><?xml version="1.0" encoding="utf-8"?>
<p:tagLst xmlns:a="http://schemas.openxmlformats.org/drawingml/2006/main" xmlns:r="http://schemas.openxmlformats.org/officeDocument/2006/relationships" xmlns:p="http://schemas.openxmlformats.org/presentationml/2006/main">
  <p:tag name="NUM" val="15"/>
</p:tagLst>
</file>

<file path=ppt/tags/tag122.xml><?xml version="1.0" encoding="utf-8"?>
<p:tagLst xmlns:a="http://schemas.openxmlformats.org/drawingml/2006/main" xmlns:r="http://schemas.openxmlformats.org/officeDocument/2006/relationships" xmlns:p="http://schemas.openxmlformats.org/presentationml/2006/main">
  <p:tag name="NUM" val="16"/>
</p:tagLst>
</file>

<file path=ppt/tags/tag123.xml><?xml version="1.0" encoding="utf-8"?>
<p:tagLst xmlns:a="http://schemas.openxmlformats.org/drawingml/2006/main" xmlns:r="http://schemas.openxmlformats.org/officeDocument/2006/relationships" xmlns:p="http://schemas.openxmlformats.org/presentationml/2006/main">
  <p:tag name="NUM" val="17"/>
</p:tagLst>
</file>

<file path=ppt/tags/tag124.xml><?xml version="1.0" encoding="utf-8"?>
<p:tagLst xmlns:a="http://schemas.openxmlformats.org/drawingml/2006/main" xmlns:r="http://schemas.openxmlformats.org/officeDocument/2006/relationships" xmlns:p="http://schemas.openxmlformats.org/presentationml/2006/main">
  <p:tag name="NUM" val="18"/>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38.xml><?xml version="1.0" encoding="utf-8"?>
<p:tagLst xmlns:a="http://schemas.openxmlformats.org/drawingml/2006/main" xmlns:r="http://schemas.openxmlformats.org/officeDocument/2006/relationships" xmlns:p="http://schemas.openxmlformats.org/presentationml/2006/main">
  <p:tag name="NUM" val="7"/>
</p:tagLst>
</file>

<file path=ppt/tags/tag139.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9"/>
</p:tagLst>
</file>

<file path=ppt/tags/tag141.xml><?xml version="1.0" encoding="utf-8"?>
<p:tagLst xmlns:a="http://schemas.openxmlformats.org/drawingml/2006/main" xmlns:r="http://schemas.openxmlformats.org/officeDocument/2006/relationships" xmlns:p="http://schemas.openxmlformats.org/presentationml/2006/main">
  <p:tag name="NUM" val="10"/>
</p:tagLst>
</file>

<file path=ppt/tags/tag142.xml><?xml version="1.0" encoding="utf-8"?>
<p:tagLst xmlns:a="http://schemas.openxmlformats.org/drawingml/2006/main" xmlns:r="http://schemas.openxmlformats.org/officeDocument/2006/relationships" xmlns:p="http://schemas.openxmlformats.org/presentationml/2006/main">
  <p:tag name="NUM" val="11"/>
</p:tagLst>
</file>

<file path=ppt/tags/tag143.xml><?xml version="1.0" encoding="utf-8"?>
<p:tagLst xmlns:a="http://schemas.openxmlformats.org/drawingml/2006/main" xmlns:r="http://schemas.openxmlformats.org/officeDocument/2006/relationships" xmlns:p="http://schemas.openxmlformats.org/presentationml/2006/main">
  <p:tag name="NUM" val="12"/>
</p:tagLst>
</file>

<file path=ppt/tags/tag144.xml><?xml version="1.0" encoding="utf-8"?>
<p:tagLst xmlns:a="http://schemas.openxmlformats.org/drawingml/2006/main" xmlns:r="http://schemas.openxmlformats.org/officeDocument/2006/relationships" xmlns:p="http://schemas.openxmlformats.org/presentationml/2006/main">
  <p:tag name="NUM" val="13"/>
</p:tagLst>
</file>

<file path=ppt/tags/tag145.xml><?xml version="1.0" encoding="utf-8"?>
<p:tagLst xmlns:a="http://schemas.openxmlformats.org/drawingml/2006/main" xmlns:r="http://schemas.openxmlformats.org/officeDocument/2006/relationships" xmlns:p="http://schemas.openxmlformats.org/presentationml/2006/main">
  <p:tag name="NUM" val="14"/>
</p:tagLst>
</file>

<file path=ppt/tags/tag146.xml><?xml version="1.0" encoding="utf-8"?>
<p:tagLst xmlns:a="http://schemas.openxmlformats.org/drawingml/2006/main" xmlns:r="http://schemas.openxmlformats.org/officeDocument/2006/relationships" xmlns:p="http://schemas.openxmlformats.org/presentationml/2006/main">
  <p:tag name="NUM" val="15"/>
</p:tagLst>
</file>

<file path=ppt/tags/tag147.xml><?xml version="1.0" encoding="utf-8"?>
<p:tagLst xmlns:a="http://schemas.openxmlformats.org/drawingml/2006/main" xmlns:r="http://schemas.openxmlformats.org/officeDocument/2006/relationships" xmlns:p="http://schemas.openxmlformats.org/presentationml/2006/main">
  <p:tag name="NUM" val="16"/>
</p:tagLst>
</file>

<file path=ppt/tags/tag148.xml><?xml version="1.0" encoding="utf-8"?>
<p:tagLst xmlns:a="http://schemas.openxmlformats.org/drawingml/2006/main" xmlns:r="http://schemas.openxmlformats.org/officeDocument/2006/relationships" xmlns:p="http://schemas.openxmlformats.org/presentationml/2006/main">
  <p:tag name="NUM" val="17"/>
</p:tagLst>
</file>

<file path=ppt/tags/tag149.xml><?xml version="1.0" encoding="utf-8"?>
<p:tagLst xmlns:a="http://schemas.openxmlformats.org/drawingml/2006/main" xmlns:r="http://schemas.openxmlformats.org/officeDocument/2006/relationships" xmlns:p="http://schemas.openxmlformats.org/presentationml/2006/main">
  <p:tag name="NUM" val="18"/>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50.xml><?xml version="1.0" encoding="utf-8"?>
<p:tagLst xmlns:a="http://schemas.openxmlformats.org/drawingml/2006/main" xmlns:r="http://schemas.openxmlformats.org/officeDocument/2006/relationships" xmlns:p="http://schemas.openxmlformats.org/presentationml/2006/main">
  <p:tag name="NUM" val="19"/>
</p:tagLst>
</file>

<file path=ppt/tags/tag151.xml><?xml version="1.0" encoding="utf-8"?>
<p:tagLst xmlns:a="http://schemas.openxmlformats.org/drawingml/2006/main" xmlns:r="http://schemas.openxmlformats.org/officeDocument/2006/relationships" xmlns:p="http://schemas.openxmlformats.org/presentationml/2006/main">
  <p:tag name="NUM" val="20"/>
</p:tagLst>
</file>

<file path=ppt/tags/tag152.xml><?xml version="1.0" encoding="utf-8"?>
<p:tagLst xmlns:a="http://schemas.openxmlformats.org/drawingml/2006/main" xmlns:r="http://schemas.openxmlformats.org/officeDocument/2006/relationships" xmlns:p="http://schemas.openxmlformats.org/presentationml/2006/main">
  <p:tag name="NUM" val="21"/>
</p:tagLst>
</file>

<file path=ppt/tags/tag153.xml><?xml version="1.0" encoding="utf-8"?>
<p:tagLst xmlns:a="http://schemas.openxmlformats.org/drawingml/2006/main" xmlns:r="http://schemas.openxmlformats.org/officeDocument/2006/relationships" xmlns:p="http://schemas.openxmlformats.org/presentationml/2006/main">
  <p:tag name="NUM" val="22"/>
</p:tagLst>
</file>

<file path=ppt/tags/tag154.xml><?xml version="1.0" encoding="utf-8"?>
<p:tagLst xmlns:a="http://schemas.openxmlformats.org/drawingml/2006/main" xmlns:r="http://schemas.openxmlformats.org/officeDocument/2006/relationships" xmlns:p="http://schemas.openxmlformats.org/presentationml/2006/main">
  <p:tag name="NUM" val="23"/>
</p:tagLst>
</file>

<file path=ppt/tags/tag155.xml><?xml version="1.0" encoding="utf-8"?>
<p:tagLst xmlns:a="http://schemas.openxmlformats.org/drawingml/2006/main" xmlns:r="http://schemas.openxmlformats.org/officeDocument/2006/relationships" xmlns:p="http://schemas.openxmlformats.org/presentationml/2006/main">
  <p:tag name="NUM" val="24"/>
</p:tagLst>
</file>

<file path=ppt/tags/tag156.xml><?xml version="1.0" encoding="utf-8"?>
<p:tagLst xmlns:a="http://schemas.openxmlformats.org/drawingml/2006/main" xmlns:r="http://schemas.openxmlformats.org/officeDocument/2006/relationships" xmlns:p="http://schemas.openxmlformats.org/presentationml/2006/main">
  <p:tag name="NUM" val="25"/>
</p:tagLst>
</file>

<file path=ppt/tags/tag157.xml><?xml version="1.0" encoding="utf-8"?>
<p:tagLst xmlns:a="http://schemas.openxmlformats.org/drawingml/2006/main" xmlns:r="http://schemas.openxmlformats.org/officeDocument/2006/relationships" xmlns:p="http://schemas.openxmlformats.org/presentationml/2006/main">
  <p:tag name="NUM" val="26"/>
</p:tagLst>
</file>

<file path=ppt/tags/tag158.xml><?xml version="1.0" encoding="utf-8"?>
<p:tagLst xmlns:a="http://schemas.openxmlformats.org/drawingml/2006/main" xmlns:r="http://schemas.openxmlformats.org/officeDocument/2006/relationships" xmlns:p="http://schemas.openxmlformats.org/presentationml/2006/main">
  <p:tag name="NUM" val="27"/>
</p:tagLst>
</file>

<file path=ppt/tags/tag159.xml><?xml version="1.0" encoding="utf-8"?>
<p:tagLst xmlns:a="http://schemas.openxmlformats.org/drawingml/2006/main" xmlns:r="http://schemas.openxmlformats.org/officeDocument/2006/relationships" xmlns:p="http://schemas.openxmlformats.org/presentationml/2006/main">
  <p:tag name="NUM" val="28"/>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60.xml><?xml version="1.0" encoding="utf-8"?>
<p:tagLst xmlns:a="http://schemas.openxmlformats.org/drawingml/2006/main" xmlns:r="http://schemas.openxmlformats.org/officeDocument/2006/relationships" xmlns:p="http://schemas.openxmlformats.org/presentationml/2006/main">
  <p:tag name="NUM" val="29"/>
</p:tagLst>
</file>

<file path=ppt/tags/tag161.xml><?xml version="1.0" encoding="utf-8"?>
<p:tagLst xmlns:a="http://schemas.openxmlformats.org/drawingml/2006/main" xmlns:r="http://schemas.openxmlformats.org/officeDocument/2006/relationships" xmlns:p="http://schemas.openxmlformats.org/presentationml/2006/main">
  <p:tag name="NUM" val="30"/>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6"/>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6"/>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4"/>
</p:tagLst>
</file>

<file path=ppt/tags/tag23.xml><?xml version="1.0" encoding="utf-8"?>
<p:tagLst xmlns:a="http://schemas.openxmlformats.org/drawingml/2006/main" xmlns:r="http://schemas.openxmlformats.org/officeDocument/2006/relationships" xmlns:p="http://schemas.openxmlformats.org/presentationml/2006/main">
  <p:tag name="NUM" val="15"/>
</p:tagLst>
</file>

<file path=ppt/tags/tag24.xml><?xml version="1.0" encoding="utf-8"?>
<p:tagLst xmlns:a="http://schemas.openxmlformats.org/drawingml/2006/main" xmlns:r="http://schemas.openxmlformats.org/officeDocument/2006/relationships" xmlns:p="http://schemas.openxmlformats.org/presentationml/2006/main">
  <p:tag name="NUM" val="16"/>
</p:tagLst>
</file>

<file path=ppt/tags/tag25.xml><?xml version="1.0" encoding="utf-8"?>
<p:tagLst xmlns:a="http://schemas.openxmlformats.org/drawingml/2006/main" xmlns:r="http://schemas.openxmlformats.org/officeDocument/2006/relationships" xmlns:p="http://schemas.openxmlformats.org/presentationml/2006/main">
  <p:tag name="NUM" val="17"/>
</p:tagLst>
</file>

<file path=ppt/tags/tag26.xml><?xml version="1.0" encoding="utf-8"?>
<p:tagLst xmlns:a="http://schemas.openxmlformats.org/drawingml/2006/main" xmlns:r="http://schemas.openxmlformats.org/officeDocument/2006/relationships" xmlns:p="http://schemas.openxmlformats.org/presentationml/2006/main">
  <p:tag name="NUM" val="18"/>
</p:tagLst>
</file>

<file path=ppt/tags/tag27.xml><?xml version="1.0" encoding="utf-8"?>
<p:tagLst xmlns:a="http://schemas.openxmlformats.org/drawingml/2006/main" xmlns:r="http://schemas.openxmlformats.org/officeDocument/2006/relationships" xmlns:p="http://schemas.openxmlformats.org/presentationml/2006/main">
  <p:tag name="NUM" val="19"/>
</p:tagLst>
</file>

<file path=ppt/tags/tag28.xml><?xml version="1.0" encoding="utf-8"?>
<p:tagLst xmlns:a="http://schemas.openxmlformats.org/drawingml/2006/main" xmlns:r="http://schemas.openxmlformats.org/officeDocument/2006/relationships" xmlns:p="http://schemas.openxmlformats.org/presentationml/2006/main">
  <p:tag name="NUM" val="20"/>
</p:tagLst>
</file>

<file path=ppt/tags/tag29.xml><?xml version="1.0" encoding="utf-8"?>
<p:tagLst xmlns:a="http://schemas.openxmlformats.org/drawingml/2006/main" xmlns:r="http://schemas.openxmlformats.org/officeDocument/2006/relationships" xmlns:p="http://schemas.openxmlformats.org/presentationml/2006/main">
  <p:tag name="NUM" val="2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61.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12"/>
</p:tagLst>
</file>

<file path=ppt/tags/tag63.xml><?xml version="1.0" encoding="utf-8"?>
<p:tagLst xmlns:a="http://schemas.openxmlformats.org/drawingml/2006/main" xmlns:r="http://schemas.openxmlformats.org/officeDocument/2006/relationships" xmlns:p="http://schemas.openxmlformats.org/presentationml/2006/main">
  <p:tag name="NUM" val="13"/>
</p:tagLst>
</file>

<file path=ppt/tags/tag64.xml><?xml version="1.0" encoding="utf-8"?>
<p:tagLst xmlns:a="http://schemas.openxmlformats.org/drawingml/2006/main" xmlns:r="http://schemas.openxmlformats.org/officeDocument/2006/relationships" xmlns:p="http://schemas.openxmlformats.org/presentationml/2006/main">
  <p:tag name="NUM" val="14"/>
</p:tagLst>
</file>

<file path=ppt/tags/tag65.xml><?xml version="1.0" encoding="utf-8"?>
<p:tagLst xmlns:a="http://schemas.openxmlformats.org/drawingml/2006/main" xmlns:r="http://schemas.openxmlformats.org/officeDocument/2006/relationships" xmlns:p="http://schemas.openxmlformats.org/presentationml/2006/main">
  <p:tag name="NUM" val="15"/>
</p:tagLst>
</file>

<file path=ppt/tags/tag66.xml><?xml version="1.0" encoding="utf-8"?>
<p:tagLst xmlns:a="http://schemas.openxmlformats.org/drawingml/2006/main" xmlns:r="http://schemas.openxmlformats.org/officeDocument/2006/relationships" xmlns:p="http://schemas.openxmlformats.org/presentationml/2006/main">
  <p:tag name="NUM" val="16"/>
</p:tagLst>
</file>

<file path=ppt/tags/tag67.xml><?xml version="1.0" encoding="utf-8"?>
<p:tagLst xmlns:a="http://schemas.openxmlformats.org/drawingml/2006/main" xmlns:r="http://schemas.openxmlformats.org/officeDocument/2006/relationships" xmlns:p="http://schemas.openxmlformats.org/presentationml/2006/main">
  <p:tag name="NUM" val="17"/>
</p:tagLst>
</file>

<file path=ppt/tags/tag68.xml><?xml version="1.0" encoding="utf-8"?>
<p:tagLst xmlns:a="http://schemas.openxmlformats.org/drawingml/2006/main" xmlns:r="http://schemas.openxmlformats.org/officeDocument/2006/relationships" xmlns:p="http://schemas.openxmlformats.org/presentationml/2006/main">
  <p:tag name="NUM" val="18"/>
</p:tagLst>
</file>

<file path=ppt/tags/tag69.xml><?xml version="1.0" encoding="utf-8"?>
<p:tagLst xmlns:a="http://schemas.openxmlformats.org/drawingml/2006/main" xmlns:r="http://schemas.openxmlformats.org/officeDocument/2006/relationships" xmlns:p="http://schemas.openxmlformats.org/presentationml/2006/main">
  <p:tag name="NUM" val="19"/>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0"/>
</p:tagLst>
</file>

<file path=ppt/tags/tag71.xml><?xml version="1.0" encoding="utf-8"?>
<p:tagLst xmlns:a="http://schemas.openxmlformats.org/drawingml/2006/main" xmlns:r="http://schemas.openxmlformats.org/officeDocument/2006/relationships" xmlns:p="http://schemas.openxmlformats.org/presentationml/2006/main">
  <p:tag name="NUM" val="21"/>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7"/>
</p:tagLst>
</file>

<file path=ppt/tags/tag85.xml><?xml version="1.0" encoding="utf-8"?>
<p:tagLst xmlns:a="http://schemas.openxmlformats.org/drawingml/2006/main" xmlns:r="http://schemas.openxmlformats.org/officeDocument/2006/relationships" xmlns:p="http://schemas.openxmlformats.org/presentationml/2006/main">
  <p:tag name="NUM" val="8"/>
</p:tagLst>
</file>

<file path=ppt/tags/tag86.xml><?xml version="1.0" encoding="utf-8"?>
<p:tagLst xmlns:a="http://schemas.openxmlformats.org/drawingml/2006/main" xmlns:r="http://schemas.openxmlformats.org/officeDocument/2006/relationships" xmlns:p="http://schemas.openxmlformats.org/presentationml/2006/main">
  <p:tag name="NUM" val="9"/>
</p:tagLst>
</file>

<file path=ppt/tags/tag87.xml><?xml version="1.0" encoding="utf-8"?>
<p:tagLst xmlns:a="http://schemas.openxmlformats.org/drawingml/2006/main" xmlns:r="http://schemas.openxmlformats.org/officeDocument/2006/relationships" xmlns:p="http://schemas.openxmlformats.org/presentationml/2006/main">
  <p:tag name="NUM" val="10"/>
</p:tagLst>
</file>

<file path=ppt/tags/tag88.xml><?xml version="1.0" encoding="utf-8"?>
<p:tagLst xmlns:a="http://schemas.openxmlformats.org/drawingml/2006/main" xmlns:r="http://schemas.openxmlformats.org/officeDocument/2006/relationships" xmlns:p="http://schemas.openxmlformats.org/presentationml/2006/main">
  <p:tag name="NUM" val="11"/>
</p:tagLst>
</file>

<file path=ppt/tags/tag89.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3"/>
</p:tagLst>
</file>

<file path=ppt/tags/tag91.xml><?xml version="1.0" encoding="utf-8"?>
<p:tagLst xmlns:a="http://schemas.openxmlformats.org/drawingml/2006/main" xmlns:r="http://schemas.openxmlformats.org/officeDocument/2006/relationships" xmlns:p="http://schemas.openxmlformats.org/presentationml/2006/main">
  <p:tag name="NUM" val="14"/>
</p:tagLst>
</file>

<file path=ppt/tags/tag92.xml><?xml version="1.0" encoding="utf-8"?>
<p:tagLst xmlns:a="http://schemas.openxmlformats.org/drawingml/2006/main" xmlns:r="http://schemas.openxmlformats.org/officeDocument/2006/relationships" xmlns:p="http://schemas.openxmlformats.org/presentationml/2006/main">
  <p:tag name="NUM" val="15"/>
</p:tagLst>
</file>

<file path=ppt/tags/tag93.xml><?xml version="1.0" encoding="utf-8"?>
<p:tagLst xmlns:a="http://schemas.openxmlformats.org/drawingml/2006/main" xmlns:r="http://schemas.openxmlformats.org/officeDocument/2006/relationships" xmlns:p="http://schemas.openxmlformats.org/presentationml/2006/main">
  <p:tag name="NUM" val="16"/>
</p:tagLst>
</file>

<file path=ppt/tags/tag94.xml><?xml version="1.0" encoding="utf-8"?>
<p:tagLst xmlns:a="http://schemas.openxmlformats.org/drawingml/2006/main" xmlns:r="http://schemas.openxmlformats.org/officeDocument/2006/relationships" xmlns:p="http://schemas.openxmlformats.org/presentationml/2006/main">
  <p:tag name="NUM" val="17"/>
</p:tagLst>
</file>

<file path=ppt/tags/tag95.xml><?xml version="1.0" encoding="utf-8"?>
<p:tagLst xmlns:a="http://schemas.openxmlformats.org/drawingml/2006/main" xmlns:r="http://schemas.openxmlformats.org/officeDocument/2006/relationships" xmlns:p="http://schemas.openxmlformats.org/presentationml/2006/main">
  <p:tag name="NUM" val="18"/>
</p:tagLst>
</file>

<file path=ppt/tags/tag96.xml><?xml version="1.0" encoding="utf-8"?>
<p:tagLst xmlns:a="http://schemas.openxmlformats.org/drawingml/2006/main" xmlns:r="http://schemas.openxmlformats.org/officeDocument/2006/relationships" xmlns:p="http://schemas.openxmlformats.org/presentationml/2006/main">
  <p:tag name="NUM" val="19"/>
</p:tagLst>
</file>

<file path=ppt/tags/tag97.xml><?xml version="1.0" encoding="utf-8"?>
<p:tagLst xmlns:a="http://schemas.openxmlformats.org/drawingml/2006/main" xmlns:r="http://schemas.openxmlformats.org/officeDocument/2006/relationships" xmlns:p="http://schemas.openxmlformats.org/presentationml/2006/main">
  <p:tag name="NUM" val="20"/>
</p:tagLst>
</file>

<file path=ppt/tags/tag98.xml><?xml version="1.0" encoding="utf-8"?>
<p:tagLst xmlns:a="http://schemas.openxmlformats.org/drawingml/2006/main" xmlns:r="http://schemas.openxmlformats.org/officeDocument/2006/relationships" xmlns:p="http://schemas.openxmlformats.org/presentationml/2006/main">
  <p:tag name="NUM" val="21"/>
</p:tagLst>
</file>

<file path=ppt/tags/tag99.xml><?xml version="1.0" encoding="utf-8"?>
<p:tagLst xmlns:a="http://schemas.openxmlformats.org/drawingml/2006/main" xmlns:r="http://schemas.openxmlformats.org/officeDocument/2006/relationships" xmlns:p="http://schemas.openxmlformats.org/presentationml/2006/main">
  <p:tag name="NUM" val="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3A66"/>
        </a:solidFill>
        <a:ln>
          <a:noFill/>
        </a:ln>
      </a:spPr>
      <a:bodyPr rtlCol="0" anchor="ctr"/>
      <a:lstStyle>
        <a:defPPr algn="ctr">
          <a:defRPr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a:spAutoFit/>
      </a:bodyPr>
      <a:lstStyle>
        <a:defPPr algn="l">
          <a:defRPr sz="4400" dirty="0">
            <a:solidFill>
              <a:srgbClr val="223A66"/>
            </a:solidFill>
            <a:latin typeface="Source Sans 3 Semibold" panose="020B0703030403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336D410332C74C80D18AB891F4FDD1" ma:contentTypeVersion="4" ma:contentTypeDescription="Create a new document." ma:contentTypeScope="" ma:versionID="d2b56ce9fe473111f33e8358f409ce4d">
  <xsd:schema xmlns:xsd="http://www.w3.org/2001/XMLSchema" xmlns:xs="http://www.w3.org/2001/XMLSchema" xmlns:p="http://schemas.microsoft.com/office/2006/metadata/properties" xmlns:ns2="1047d359-f7f9-4aa8-9595-28e3c53e3d81" targetNamespace="http://schemas.microsoft.com/office/2006/metadata/properties" ma:root="true" ma:fieldsID="fe0a8beebcd8439e963b4cf6dacebc07" ns2:_="">
    <xsd:import namespace="1047d359-f7f9-4aa8-9595-28e3c53e3d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d359-f7f9-4aa8-9595-28e3c53e3d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B640B8-4DEB-4BC0-935C-8527136987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d359-f7f9-4aa8-9595-28e3c53e3d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B7E489-533E-443A-991E-6E78C1E4E2FE}">
  <ds:schemaRefs>
    <ds:schemaRef ds:uri="http://schemas.microsoft.com/sharepoint/v3/contenttype/forms"/>
  </ds:schemaRefs>
</ds:datastoreItem>
</file>

<file path=customXml/itemProps3.xml><?xml version="1.0" encoding="utf-8"?>
<ds:datastoreItem xmlns:ds="http://schemas.openxmlformats.org/officeDocument/2006/customXml" ds:itemID="{A3DEEE87-F9A1-4EDC-A4C3-974A287F0299}">
  <ds:schemaRefs>
    <ds:schemaRef ds:uri="http://purl.org/dc/terms/"/>
    <ds:schemaRef ds:uri="http://schemas.microsoft.com/office/2006/documentManagement/types"/>
    <ds:schemaRef ds:uri="http://purl.org/dc/elements/1.1/"/>
    <ds:schemaRef ds:uri="1047d359-f7f9-4aa8-9595-28e3c53e3d8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2158</TotalTime>
  <Words>3875</Words>
  <Application>Microsoft Office PowerPoint</Application>
  <PresentationFormat>Custom</PresentationFormat>
  <Paragraphs>668</Paragraphs>
  <Slides>36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Aptos</vt:lpstr>
      <vt:lpstr>Aptos Narrow</vt:lpstr>
      <vt:lpstr>Arial</vt:lpstr>
      <vt:lpstr>Calibri</vt:lpstr>
      <vt:lpstr>Calibri Light</vt:lpstr>
      <vt:lpstr>Source Sans Pro</vt:lpstr>
      <vt:lpstr>Verdana</vt:lpstr>
      <vt:lpstr>Verdana Pro</vt:lpstr>
      <vt:lpstr>Wingdings</vt:lpstr>
      <vt:lpstr>Office Theme</vt:lpstr>
      <vt:lpstr>Avant-projet de budget de fonctionnement et d’immobilisations pour l’exercice de 2026</vt:lpstr>
      <vt:lpstr>Vue d’ensemble</vt:lpstr>
      <vt:lpstr>PowerPoint Presentation</vt:lpstr>
      <vt:lpstr>Calendrier d’élaboration du budget</vt:lpstr>
      <vt:lpstr>Orientations budgétaires de la CSP</vt:lpstr>
      <vt:lpstr>Recommandations budgétaires</vt:lpstr>
      <vt:lpstr>Justifications des recommandations</vt:lpstr>
      <vt:lpstr>Façons d’aborder  le budget</vt:lpstr>
      <vt:lpstr> </vt:lpstr>
      <vt:lpstr>Consultations budgétaires</vt:lpstr>
      <vt:lpstr>Ce que l’on nous a dit</vt:lpstr>
      <vt:lpstr>Orientation stratégique</vt:lpstr>
      <vt:lpstr>Orientation stratégique</vt:lpstr>
      <vt:lpstr>PowerPoint Presentation</vt:lpstr>
      <vt:lpstr>Les services de police à Ottawa</vt:lpstr>
      <vt:lpstr>Les services de police à Ottawa</vt:lpstr>
      <vt:lpstr>Les services de police à Ottawa</vt:lpstr>
      <vt:lpstr>PowerPoint Presentation</vt:lpstr>
      <vt:lpstr>Les services de police à Ottawa</vt:lpstr>
      <vt:lpstr>Indices de  référence pertinents</vt:lpstr>
      <vt:lpstr>Indices de  référence pertinents</vt:lpstr>
      <vt:lpstr>PowerPoint Presentation</vt:lpstr>
      <vt:lpstr>Points saillants</vt:lpstr>
      <vt:lpstr>Points saillants</vt:lpstr>
      <vt:lpstr>PowerPoint Presentation</vt:lpstr>
      <vt:lpstr>Proposition  budgétaire</vt:lpstr>
      <vt:lpstr>Avant-projet du budget de fonctionnement </vt:lpstr>
      <vt:lpstr>Avant-projet de budget de fonctionnement — Exercice 2026</vt:lpstr>
      <vt:lpstr>Budget d’immobilisations</vt:lpstr>
      <vt:lpstr>Gains d’efficacité </vt:lpstr>
      <vt:lpstr>Plan financier à long terme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 PowerPoint Slide Deck  - 01b</dc:title>
  <dc:creator>Trevor</dc:creator>
  <cp:lastModifiedBy>Jonathan Sweet</cp:lastModifiedBy>
  <cp:revision>173</cp:revision>
  <cp:lastPrinted>2024-09-05T15:48:13Z</cp:lastPrinted>
  <dcterms:created xsi:type="dcterms:W3CDTF">2024-08-06T15:28:48Z</dcterms:created>
  <dcterms:modified xsi:type="dcterms:W3CDTF">2025-11-06T19:54:44Z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2024-08-06T00:00:00Z</vt:filetime>
  </property>
  <property fmtid="{D5CDD505-2E9C-101B-9397-08002B2CF9AE}" pid="3" name="Creator">
    <vt:lpwstr>Adobe Illustrator 28.6 (Windows)</vt:lpwstr>
  </property>
  <property fmtid="{D5CDD505-2E9C-101B-9397-08002B2CF9AE}" pid="4" name="LastSaved">
    <vt:filetime>2024-08-06T00:00:00Z</vt:filetime>
  </property>
  <property fmtid="{D5CDD505-2E9C-101B-9397-08002B2CF9AE}" pid="5" name="Producer">
    <vt:lpwstr>Adobe PDF library 17.00</vt:lpwstr>
  </property>
  <property fmtid="{D5CDD505-2E9C-101B-9397-08002B2CF9AE}" pid="6" name="ContentTypeId">
    <vt:lpwstr>0x0101007F336D410332C74C80D18AB891F4FDD1</vt:lpwstr>
  </property>
</Properties>
</file>