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3"/>
  </p:notesMasterIdLst>
  <p:sldIdLst>
    <p:sldId id="256" r:id="rId5"/>
    <p:sldId id="409" r:id="rId6"/>
    <p:sldId id="319" r:id="rId7"/>
    <p:sldId id="459" r:id="rId8"/>
    <p:sldId id="455" r:id="rId9"/>
    <p:sldId id="463" r:id="rId10"/>
    <p:sldId id="461" r:id="rId11"/>
    <p:sldId id="44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3E2D1F-0040-4C11-903C-D2C7214B9655}" name="McNally, Bryan A" initials="MA" userId="S::mcnallba@ottawapolice.ca::355ff150-7fe2-4d95-9232-487c29a4a1dc" providerId="AD"/>
  <p188:author id="{A45F5028-EA7B-E6C3-A555-111CD8A63AEE}" name="Maloney, Kevin" initials="KM" userId="S::MaloneKX@ottawapolice.ca::eab9fd87-c85a-4677-a2ab-586560d1277b" providerId="AD"/>
  <p188:author id="{F8EAFB8F-2808-5A6C-A26E-351791562E53}" name="Kirkland, Dina" initials="KD" userId="S::kirklads@ottawapolice.ca::a7fd132c-8437-4f5b-b27a-3a2599beea51" providerId="AD"/>
  <p188:author id="{A79F729E-B1BA-F679-CBE8-92B20FAE0E6A}" name="Grace, Anita X" initials="GX" userId="S::graceax@ottawapolice.ca::10e86f38-ed4a-4b69-b7d5-2411720ce468" providerId="AD"/>
  <p188:author id="{E39C68AE-F11C-8F4E-9B8D-1206361E6656}" name="Bitanga-Almaden, Therese" initials="BT" userId="S::bitangte@ottawapolice.ca::bebce136-371b-4580-815c-45d4a09960a9" providerId="AD"/>
  <p188:author id="{15D626B7-FE04-9CCA-A42A-8E8C1F26A5ED}" name="Anderson, Michael J" initials="AJ" userId="S::andersmj@ottawapolice.ca::a33cb26c-4b27-4d1c-af59-52a20dcde2f8" providerId="AD"/>
  <p188:author id="{BBD9D1B8-431A-0EBE-2CC6-3C193A0F7A73}" name="Lush, Trevor" initials="LT" userId="S::lushtc@ottawapolice.ca::370a98e0-5ab6-4340-9629-b70fc671c17d" providerId="AD"/>
  <p188:author id="{40C0EACC-577F-6F3C-1290-E4588CFD4A94}" name="Maloney, Kevin" initials="MK" userId="S::malonekx@ottawapolice.ca::eab9fd87-c85a-4677-a2ab-586560d1277b" providerId="AD"/>
  <p188:author id="{96DC45E0-BBA7-D78B-1EFF-77CD144243D6}" name="St-Jean, Stephane" initials="SS" userId="S::stjeansx@ottawapolice.ca::9f272c0a-222f-4444-8f79-a9f28edf36e2" providerId="AD"/>
  <p188:author id="{186FA6F9-4EA8-8AEA-4C88-E0C614827350}" name="Grace, Anita X" initials="GAX" userId="S::GraceAX@ottawapolice.ca::10e86f38-ed4a-4b69-b7d5-2411720ce46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opgood, Cameron D" initials="HD" lastIdx="8" clrIdx="0">
    <p:extLst>
      <p:ext uri="{19B8F6BF-5375-455C-9EA6-DF929625EA0E}">
        <p15:presenceInfo xmlns:p15="http://schemas.microsoft.com/office/powerpoint/2012/main" userId="S::hopgoocd@ottawapolice.ca::da029911-f9cd-4517-af11-b8eb310b2385" providerId="AD"/>
      </p:ext>
    </p:extLst>
  </p:cmAuthor>
  <p:cmAuthor id="2" name="St-Jean, Stephane" initials="SS" lastIdx="6" clrIdx="1">
    <p:extLst>
      <p:ext uri="{19B8F6BF-5375-455C-9EA6-DF929625EA0E}">
        <p15:presenceInfo xmlns:p15="http://schemas.microsoft.com/office/powerpoint/2012/main" userId="S::stjeansx@ottawapolice.ca::9f272c0a-222f-4444-8f79-a9f28edf36e2" providerId="AD"/>
      </p:ext>
    </p:extLst>
  </p:cmAuthor>
  <p:cmAuthor id="3" name="McNally, Bryan A" initials="MA" lastIdx="3" clrIdx="2">
    <p:extLst>
      <p:ext uri="{19B8F6BF-5375-455C-9EA6-DF929625EA0E}">
        <p15:presenceInfo xmlns:p15="http://schemas.microsoft.com/office/powerpoint/2012/main" userId="S::mcnallba@ottawapolice.ca::355ff150-7fe2-4d95-9232-487c29a4a1dc" providerId="AD"/>
      </p:ext>
    </p:extLst>
  </p:cmAuthor>
  <p:cmAuthor id="4" name="Anderson, Michael J" initials="AJ" lastIdx="5" clrIdx="3">
    <p:extLst>
      <p:ext uri="{19B8F6BF-5375-455C-9EA6-DF929625EA0E}">
        <p15:presenceInfo xmlns:p15="http://schemas.microsoft.com/office/powerpoint/2012/main" userId="S::andersmj@ottawapolice.ca::a33cb26c-4b27-4d1c-af59-52a20dcde2f8" providerId="AD"/>
      </p:ext>
    </p:extLst>
  </p:cmAuthor>
  <p:cmAuthor id="5" name="Ferguson, Patricia K" initials="FK" lastIdx="3" clrIdx="4">
    <p:extLst>
      <p:ext uri="{19B8F6BF-5375-455C-9EA6-DF929625EA0E}">
        <p15:presenceInfo xmlns:p15="http://schemas.microsoft.com/office/powerpoint/2012/main" userId="S::ferguspk@ottawapolice.ca::2f62e29d-3965-43ea-a9c1-40e96da03f9a" providerId="AD"/>
      </p:ext>
    </p:extLst>
  </p:cmAuthor>
  <p:cmAuthor id="6" name="Renaud, Jason" initials="RJ" lastIdx="2" clrIdx="5">
    <p:extLst>
      <p:ext uri="{19B8F6BF-5375-455C-9EA6-DF929625EA0E}">
        <p15:presenceInfo xmlns:p15="http://schemas.microsoft.com/office/powerpoint/2012/main" userId="S::renaudja@ottawapolice.ca::76bc94ad-cac6-40b4-890e-27e42730e1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4D3D"/>
    <a:srgbClr val="003DA5"/>
    <a:srgbClr val="0084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14" autoAdjust="0"/>
    <p:restoredTop sz="96357" autoAdjust="0"/>
  </p:normalViewPr>
  <p:slideViewPr>
    <p:cSldViewPr snapToGrid="0">
      <p:cViewPr varScale="1">
        <p:scale>
          <a:sx n="110" d="100"/>
          <a:sy n="110" d="100"/>
        </p:scale>
        <p:origin x="1104" y="114"/>
      </p:cViewPr>
      <p:guideLst/>
    </p:cSldViewPr>
  </p:slideViewPr>
  <p:outlineViewPr>
    <p:cViewPr>
      <p:scale>
        <a:sx n="33" d="100"/>
        <a:sy n="33" d="100"/>
      </p:scale>
      <p:origin x="0" y="-1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DFBABB-1B10-49E6-AB36-80AB2E2DFAF7}" type="datetimeFigureOut">
              <a:rPr lang="en-US" smtClean="0"/>
              <a:t>5/1/2024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21FE4B-3EC1-42B7-B001-4B781650AB0E}" type="slidenum">
              <a:rPr lang="en-US" smtClean="0"/>
              <a:t>‹#›</a:t>
            </a:fld>
            <a:endParaRPr lang="en-US"/>
          </a:p>
        </p:txBody>
      </p:sp>
    </p:spTree>
    <p:extLst>
      <p:ext uri="{BB962C8B-B14F-4D97-AF65-F5344CB8AC3E}">
        <p14:creationId xmlns:p14="http://schemas.microsoft.com/office/powerpoint/2010/main" val="636848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7ED878-D74B-4A34-84FC-A7F87D4B52B9}" type="slidenum">
              <a:rPr lang="en-US" smtClean="0"/>
              <a:t>1</a:t>
            </a:fld>
            <a:endParaRPr lang="en-US" dirty="0"/>
          </a:p>
        </p:txBody>
      </p:sp>
    </p:spTree>
    <p:extLst>
      <p:ext uri="{BB962C8B-B14F-4D97-AF65-F5344CB8AC3E}">
        <p14:creationId xmlns:p14="http://schemas.microsoft.com/office/powerpoint/2010/main" val="66948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E21FE4B-3EC1-42B7-B001-4B781650AB0E}" type="slidenum">
              <a:rPr lang="en-US" smtClean="0"/>
              <a:t>2</a:t>
            </a:fld>
            <a:endParaRPr lang="en-US"/>
          </a:p>
        </p:txBody>
      </p:sp>
    </p:spTree>
    <p:extLst>
      <p:ext uri="{BB962C8B-B14F-4D97-AF65-F5344CB8AC3E}">
        <p14:creationId xmlns:p14="http://schemas.microsoft.com/office/powerpoint/2010/main" val="2811238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21FE4B-3EC1-42B7-B001-4B781650AB0E}" type="slidenum">
              <a:rPr lang="en-US" smtClean="0"/>
              <a:t>4</a:t>
            </a:fld>
            <a:endParaRPr lang="en-US"/>
          </a:p>
        </p:txBody>
      </p:sp>
    </p:spTree>
    <p:extLst>
      <p:ext uri="{BB962C8B-B14F-4D97-AF65-F5344CB8AC3E}">
        <p14:creationId xmlns:p14="http://schemas.microsoft.com/office/powerpoint/2010/main" val="1215511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endParaRPr lang="en-US"/>
          </a:p>
        </p:txBody>
      </p:sp>
      <p:sp>
        <p:nvSpPr>
          <p:cNvPr id="4" name="Slide Number Placeholder 3"/>
          <p:cNvSpPr>
            <a:spLocks noGrp="1"/>
          </p:cNvSpPr>
          <p:nvPr>
            <p:ph type="sldNum" sz="quarter" idx="10"/>
          </p:nvPr>
        </p:nvSpPr>
        <p:spPr/>
        <p:txBody>
          <a:bodyPr/>
          <a:lstStyle/>
          <a:p>
            <a:fld id="{9A02F380-D572-434C-931F-06BDC52F4F0E}" type="slidenum">
              <a:rPr lang="en-US" smtClean="0"/>
              <a:pPr/>
              <a:t>8</a:t>
            </a:fld>
            <a:endParaRPr lang="en-US"/>
          </a:p>
        </p:txBody>
      </p:sp>
    </p:spTree>
    <p:extLst>
      <p:ext uri="{BB962C8B-B14F-4D97-AF65-F5344CB8AC3E}">
        <p14:creationId xmlns:p14="http://schemas.microsoft.com/office/powerpoint/2010/main" val="3574625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833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SmartArt Placeholder 5"/>
          <p:cNvSpPr>
            <a:spLocks noGrp="1"/>
          </p:cNvSpPr>
          <p:nvPr>
            <p:ph type="dgm" sz="quarter" idx="16"/>
          </p:nvPr>
        </p:nvSpPr>
        <p:spPr>
          <a:xfrm>
            <a:off x="5200022" y="0"/>
            <a:ext cx="5726113" cy="6858000"/>
          </a:xfrm>
          <a:solidFill>
            <a:srgbClr val="003DA5">
              <a:alpha val="94000"/>
            </a:srgbClr>
          </a:solidFill>
        </p:spPr>
        <p:txBody>
          <a:bodyPr/>
          <a:lstStyle/>
          <a:p>
            <a:endParaRPr lang="en-US"/>
          </a:p>
        </p:txBody>
      </p:sp>
      <p:sp>
        <p:nvSpPr>
          <p:cNvPr id="9" name="Text Placeholder 11"/>
          <p:cNvSpPr>
            <a:spLocks noGrp="1"/>
          </p:cNvSpPr>
          <p:nvPr>
            <p:ph type="body" sz="quarter" idx="17"/>
          </p:nvPr>
        </p:nvSpPr>
        <p:spPr>
          <a:xfrm>
            <a:off x="6001940" y="959741"/>
            <a:ext cx="4558199" cy="1235824"/>
          </a:xfrm>
        </p:spPr>
        <p:txBody>
          <a:bodyPr>
            <a:noAutofit/>
          </a:bodyPr>
          <a:lstStyle>
            <a:lvl1pPr marL="0" indent="0">
              <a:buNone/>
              <a:defRPr sz="4800">
                <a:solidFill>
                  <a:schemeClr val="bg1"/>
                </a:solidFill>
                <a:latin typeface="+mj-lt"/>
              </a:defRPr>
            </a:lvl1pPr>
            <a:lvl2pPr marL="457200" indent="0">
              <a:buNone/>
              <a:defRPr sz="4800">
                <a:solidFill>
                  <a:schemeClr val="bg1"/>
                </a:solidFill>
                <a:latin typeface="+mj-lt"/>
              </a:defRPr>
            </a:lvl2pPr>
            <a:lvl3pPr marL="914400" indent="0">
              <a:buNone/>
              <a:defRPr sz="4800">
                <a:solidFill>
                  <a:schemeClr val="bg1"/>
                </a:solidFill>
                <a:latin typeface="+mj-lt"/>
              </a:defRPr>
            </a:lvl3pPr>
            <a:lvl4pPr marL="1371600" indent="0">
              <a:buNone/>
              <a:defRPr sz="4800">
                <a:solidFill>
                  <a:schemeClr val="bg1"/>
                </a:solidFill>
                <a:latin typeface="+mj-lt"/>
              </a:defRPr>
            </a:lvl4pPr>
            <a:lvl5pPr marL="1828800" indent="0">
              <a:buNone/>
              <a:defRPr sz="4800">
                <a:solidFill>
                  <a:schemeClr val="bg1"/>
                </a:solidFill>
                <a:latin typeface="+mj-lt"/>
              </a:defRPr>
            </a:lvl5pPr>
          </a:lstStyle>
          <a:p>
            <a:pPr lvl="0"/>
            <a:r>
              <a:rPr lang="en-US"/>
              <a:t>Edit Master text styles</a:t>
            </a:r>
          </a:p>
        </p:txBody>
      </p:sp>
      <p:sp>
        <p:nvSpPr>
          <p:cNvPr id="13" name="Title 1"/>
          <p:cNvSpPr>
            <a:spLocks noGrp="1"/>
          </p:cNvSpPr>
          <p:nvPr>
            <p:ph type="title"/>
          </p:nvPr>
        </p:nvSpPr>
        <p:spPr>
          <a:xfrm>
            <a:off x="6001939" y="2536372"/>
            <a:ext cx="3932237" cy="1334633"/>
          </a:xfrm>
        </p:spPr>
        <p:txBody>
          <a:bodyPr anchor="t" anchorCtr="0"/>
          <a:lstStyle>
            <a:lvl1pPr>
              <a:defRPr sz="3200">
                <a:solidFill>
                  <a:schemeClr val="bg1"/>
                </a:solidFill>
              </a:defRPr>
            </a:lvl1pPr>
          </a:lstStyle>
          <a:p>
            <a:r>
              <a:rPr lang="en-US"/>
              <a:t>Click to edit Master title style</a:t>
            </a:r>
          </a:p>
        </p:txBody>
      </p:sp>
      <p:sp>
        <p:nvSpPr>
          <p:cNvPr id="14" name="Text Placeholder 3"/>
          <p:cNvSpPr>
            <a:spLocks noGrp="1"/>
          </p:cNvSpPr>
          <p:nvPr>
            <p:ph type="body" sz="half" idx="2"/>
          </p:nvPr>
        </p:nvSpPr>
        <p:spPr>
          <a:xfrm>
            <a:off x="6001939" y="4143147"/>
            <a:ext cx="3965863" cy="1713367"/>
          </a:xfrm>
        </p:spPr>
        <p:txBody>
          <a:bodyP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70353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SmartArt Placeholder 5"/>
          <p:cNvSpPr>
            <a:spLocks noGrp="1"/>
          </p:cNvSpPr>
          <p:nvPr>
            <p:ph type="dgm" sz="quarter" idx="16"/>
          </p:nvPr>
        </p:nvSpPr>
        <p:spPr>
          <a:xfrm>
            <a:off x="1196432" y="0"/>
            <a:ext cx="5726113" cy="6858000"/>
          </a:xfrm>
          <a:solidFill>
            <a:srgbClr val="003DA5">
              <a:alpha val="94000"/>
            </a:srgbClr>
          </a:solidFill>
        </p:spPr>
        <p:txBody>
          <a:bodyPr/>
          <a:lstStyle/>
          <a:p>
            <a:endParaRPr lang="en-US"/>
          </a:p>
        </p:txBody>
      </p:sp>
      <p:sp>
        <p:nvSpPr>
          <p:cNvPr id="10" name="Text Placeholder 11"/>
          <p:cNvSpPr>
            <a:spLocks noGrp="1"/>
          </p:cNvSpPr>
          <p:nvPr>
            <p:ph type="body" sz="quarter" idx="17"/>
          </p:nvPr>
        </p:nvSpPr>
        <p:spPr>
          <a:xfrm>
            <a:off x="1998350" y="959741"/>
            <a:ext cx="4558199" cy="1235824"/>
          </a:xfrm>
        </p:spPr>
        <p:txBody>
          <a:bodyPr>
            <a:noAutofit/>
          </a:bodyPr>
          <a:lstStyle>
            <a:lvl1pPr marL="0" indent="0">
              <a:buNone/>
              <a:defRPr sz="4800">
                <a:solidFill>
                  <a:schemeClr val="bg1"/>
                </a:solidFill>
                <a:latin typeface="+mj-lt"/>
              </a:defRPr>
            </a:lvl1pPr>
            <a:lvl2pPr marL="457200" indent="0">
              <a:buNone/>
              <a:defRPr sz="4800">
                <a:solidFill>
                  <a:schemeClr val="bg1"/>
                </a:solidFill>
                <a:latin typeface="+mj-lt"/>
              </a:defRPr>
            </a:lvl2pPr>
            <a:lvl3pPr marL="914400" indent="0">
              <a:buNone/>
              <a:defRPr sz="4800">
                <a:solidFill>
                  <a:schemeClr val="bg1"/>
                </a:solidFill>
                <a:latin typeface="+mj-lt"/>
              </a:defRPr>
            </a:lvl3pPr>
            <a:lvl4pPr marL="1371600" indent="0">
              <a:buNone/>
              <a:defRPr sz="4800">
                <a:solidFill>
                  <a:schemeClr val="bg1"/>
                </a:solidFill>
                <a:latin typeface="+mj-lt"/>
              </a:defRPr>
            </a:lvl4pPr>
            <a:lvl5pPr marL="1828800" indent="0">
              <a:buNone/>
              <a:defRPr sz="4800">
                <a:solidFill>
                  <a:schemeClr val="bg1"/>
                </a:solidFill>
                <a:latin typeface="+mj-lt"/>
              </a:defRPr>
            </a:lvl5pPr>
          </a:lstStyle>
          <a:p>
            <a:pPr lvl="0"/>
            <a:r>
              <a:rPr lang="en-US"/>
              <a:t>Edit Master text styles</a:t>
            </a:r>
          </a:p>
        </p:txBody>
      </p:sp>
      <p:sp>
        <p:nvSpPr>
          <p:cNvPr id="13" name="Title 1"/>
          <p:cNvSpPr>
            <a:spLocks noGrp="1"/>
          </p:cNvSpPr>
          <p:nvPr>
            <p:ph type="title"/>
          </p:nvPr>
        </p:nvSpPr>
        <p:spPr>
          <a:xfrm>
            <a:off x="1998349" y="2536372"/>
            <a:ext cx="3932237" cy="1334633"/>
          </a:xfrm>
        </p:spPr>
        <p:txBody>
          <a:bodyPr anchor="t" anchorCtr="0"/>
          <a:lstStyle>
            <a:lvl1pPr>
              <a:defRPr sz="3200">
                <a:solidFill>
                  <a:schemeClr val="bg1"/>
                </a:solidFill>
              </a:defRPr>
            </a:lvl1pPr>
          </a:lstStyle>
          <a:p>
            <a:r>
              <a:rPr lang="en-US"/>
              <a:t>Click to edit Master title style</a:t>
            </a:r>
          </a:p>
        </p:txBody>
      </p:sp>
      <p:sp>
        <p:nvSpPr>
          <p:cNvPr id="14" name="Text Placeholder 3"/>
          <p:cNvSpPr>
            <a:spLocks noGrp="1"/>
          </p:cNvSpPr>
          <p:nvPr>
            <p:ph type="body" sz="half" idx="2"/>
          </p:nvPr>
        </p:nvSpPr>
        <p:spPr>
          <a:xfrm>
            <a:off x="1998349" y="4143147"/>
            <a:ext cx="3965863" cy="1713367"/>
          </a:xfrm>
        </p:spPr>
        <p:txBody>
          <a:bodyP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76818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9" name="SmartArt Placeholder 5"/>
          <p:cNvSpPr>
            <a:spLocks noGrp="1"/>
          </p:cNvSpPr>
          <p:nvPr>
            <p:ph type="dgm" sz="quarter" idx="16"/>
          </p:nvPr>
        </p:nvSpPr>
        <p:spPr>
          <a:xfrm>
            <a:off x="5200022" y="0"/>
            <a:ext cx="5726113" cy="6858000"/>
          </a:xfrm>
          <a:solidFill>
            <a:srgbClr val="003DA5">
              <a:alpha val="94000"/>
            </a:srgbClr>
          </a:solidFill>
        </p:spPr>
        <p:txBody>
          <a:bodyPr/>
          <a:lstStyle/>
          <a:p>
            <a:endParaRPr lang="en-US"/>
          </a:p>
        </p:txBody>
      </p:sp>
      <p:sp>
        <p:nvSpPr>
          <p:cNvPr id="10" name="Text Placeholder 11"/>
          <p:cNvSpPr>
            <a:spLocks noGrp="1"/>
          </p:cNvSpPr>
          <p:nvPr>
            <p:ph type="body" sz="quarter" idx="17"/>
          </p:nvPr>
        </p:nvSpPr>
        <p:spPr>
          <a:xfrm>
            <a:off x="6001940" y="959741"/>
            <a:ext cx="4558199" cy="1235824"/>
          </a:xfrm>
        </p:spPr>
        <p:txBody>
          <a:bodyPr>
            <a:noAutofit/>
          </a:bodyPr>
          <a:lstStyle>
            <a:lvl1pPr marL="0" indent="0">
              <a:buNone/>
              <a:defRPr sz="4800">
                <a:solidFill>
                  <a:schemeClr val="bg1"/>
                </a:solidFill>
                <a:latin typeface="+mj-lt"/>
              </a:defRPr>
            </a:lvl1pPr>
            <a:lvl2pPr marL="457200" indent="0">
              <a:buNone/>
              <a:defRPr sz="4800">
                <a:solidFill>
                  <a:schemeClr val="bg1"/>
                </a:solidFill>
                <a:latin typeface="+mj-lt"/>
              </a:defRPr>
            </a:lvl2pPr>
            <a:lvl3pPr marL="914400" indent="0">
              <a:buNone/>
              <a:defRPr sz="4800">
                <a:solidFill>
                  <a:schemeClr val="bg1"/>
                </a:solidFill>
                <a:latin typeface="+mj-lt"/>
              </a:defRPr>
            </a:lvl3pPr>
            <a:lvl4pPr marL="1371600" indent="0">
              <a:buNone/>
              <a:defRPr sz="4800">
                <a:solidFill>
                  <a:schemeClr val="bg1"/>
                </a:solidFill>
                <a:latin typeface="+mj-lt"/>
              </a:defRPr>
            </a:lvl4pPr>
            <a:lvl5pPr marL="1828800" indent="0">
              <a:buNone/>
              <a:defRPr sz="4800">
                <a:solidFill>
                  <a:schemeClr val="bg1"/>
                </a:solidFill>
                <a:latin typeface="+mj-lt"/>
              </a:defRPr>
            </a:lvl5pPr>
          </a:lstStyle>
          <a:p>
            <a:pPr lvl="0"/>
            <a:r>
              <a:rPr lang="en-US"/>
              <a:t>Edit Master text styles</a:t>
            </a:r>
          </a:p>
        </p:txBody>
      </p:sp>
      <p:sp>
        <p:nvSpPr>
          <p:cNvPr id="13" name="Title 1"/>
          <p:cNvSpPr>
            <a:spLocks noGrp="1"/>
          </p:cNvSpPr>
          <p:nvPr>
            <p:ph type="title"/>
          </p:nvPr>
        </p:nvSpPr>
        <p:spPr>
          <a:xfrm>
            <a:off x="6001939" y="2536372"/>
            <a:ext cx="3932237" cy="1334633"/>
          </a:xfrm>
        </p:spPr>
        <p:txBody>
          <a:bodyPr anchor="t" anchorCtr="0"/>
          <a:lstStyle>
            <a:lvl1pPr>
              <a:defRPr sz="3200">
                <a:solidFill>
                  <a:schemeClr val="bg1"/>
                </a:solidFill>
              </a:defRPr>
            </a:lvl1pPr>
          </a:lstStyle>
          <a:p>
            <a:r>
              <a:rPr lang="en-US"/>
              <a:t>Click to edit Master title style</a:t>
            </a:r>
          </a:p>
        </p:txBody>
      </p:sp>
      <p:sp>
        <p:nvSpPr>
          <p:cNvPr id="14" name="Text Placeholder 3"/>
          <p:cNvSpPr>
            <a:spLocks noGrp="1"/>
          </p:cNvSpPr>
          <p:nvPr>
            <p:ph type="body" sz="half" idx="2"/>
          </p:nvPr>
        </p:nvSpPr>
        <p:spPr>
          <a:xfrm>
            <a:off x="6001939" y="4143147"/>
            <a:ext cx="3965863" cy="1713367"/>
          </a:xfrm>
        </p:spPr>
        <p:txBody>
          <a:bodyP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72925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6" name="SmartArt Placeholder 5"/>
          <p:cNvSpPr>
            <a:spLocks noGrp="1"/>
          </p:cNvSpPr>
          <p:nvPr>
            <p:ph type="dgm" sz="quarter" idx="16"/>
          </p:nvPr>
        </p:nvSpPr>
        <p:spPr>
          <a:xfrm>
            <a:off x="1196432" y="0"/>
            <a:ext cx="5726113" cy="6858000"/>
          </a:xfrm>
          <a:solidFill>
            <a:srgbClr val="003DA5">
              <a:alpha val="94000"/>
            </a:srgbClr>
          </a:solidFill>
        </p:spPr>
        <p:txBody>
          <a:bodyPr/>
          <a:lstStyle/>
          <a:p>
            <a:endParaRPr lang="en-US"/>
          </a:p>
        </p:txBody>
      </p:sp>
      <p:sp>
        <p:nvSpPr>
          <p:cNvPr id="13" name="Title 1"/>
          <p:cNvSpPr>
            <a:spLocks noGrp="1"/>
          </p:cNvSpPr>
          <p:nvPr>
            <p:ph type="title"/>
          </p:nvPr>
        </p:nvSpPr>
        <p:spPr>
          <a:xfrm>
            <a:off x="1998350" y="2536372"/>
            <a:ext cx="3932237" cy="1334633"/>
          </a:xfrm>
        </p:spPr>
        <p:txBody>
          <a:bodyPr anchor="t" anchorCtr="0"/>
          <a:lstStyle>
            <a:lvl1pPr>
              <a:defRPr sz="3200">
                <a:solidFill>
                  <a:schemeClr val="bg1"/>
                </a:solidFill>
              </a:defRPr>
            </a:lvl1pPr>
          </a:lstStyle>
          <a:p>
            <a:r>
              <a:rPr lang="en-US"/>
              <a:t>Click to edit Master title style</a:t>
            </a:r>
          </a:p>
        </p:txBody>
      </p:sp>
      <p:sp>
        <p:nvSpPr>
          <p:cNvPr id="14" name="Text Placeholder 3"/>
          <p:cNvSpPr>
            <a:spLocks noGrp="1"/>
          </p:cNvSpPr>
          <p:nvPr>
            <p:ph type="body" sz="half" idx="2"/>
          </p:nvPr>
        </p:nvSpPr>
        <p:spPr>
          <a:xfrm>
            <a:off x="1998350" y="4143147"/>
            <a:ext cx="3965863" cy="1713367"/>
          </a:xfrm>
        </p:spPr>
        <p:txBody>
          <a:bodyP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11"/>
          <p:cNvSpPr>
            <a:spLocks noGrp="1"/>
          </p:cNvSpPr>
          <p:nvPr>
            <p:ph type="body" sz="quarter" idx="17"/>
          </p:nvPr>
        </p:nvSpPr>
        <p:spPr>
          <a:xfrm>
            <a:off x="1998350" y="959741"/>
            <a:ext cx="4558199" cy="1235824"/>
          </a:xfrm>
        </p:spPr>
        <p:txBody>
          <a:bodyPr>
            <a:noAutofit/>
          </a:bodyPr>
          <a:lstStyle>
            <a:lvl1pPr marL="0" indent="0">
              <a:buNone/>
              <a:defRPr sz="4800">
                <a:solidFill>
                  <a:schemeClr val="bg1"/>
                </a:solidFill>
                <a:latin typeface="+mj-lt"/>
              </a:defRPr>
            </a:lvl1pPr>
            <a:lvl2pPr marL="457200" indent="0">
              <a:buNone/>
              <a:defRPr sz="4800">
                <a:solidFill>
                  <a:schemeClr val="bg1"/>
                </a:solidFill>
                <a:latin typeface="+mj-lt"/>
              </a:defRPr>
            </a:lvl2pPr>
            <a:lvl3pPr marL="914400" indent="0">
              <a:buNone/>
              <a:defRPr sz="4800">
                <a:solidFill>
                  <a:schemeClr val="bg1"/>
                </a:solidFill>
                <a:latin typeface="+mj-lt"/>
              </a:defRPr>
            </a:lvl3pPr>
            <a:lvl4pPr marL="1371600" indent="0">
              <a:buNone/>
              <a:defRPr sz="4800">
                <a:solidFill>
                  <a:schemeClr val="bg1"/>
                </a:solidFill>
                <a:latin typeface="+mj-lt"/>
              </a:defRPr>
            </a:lvl4pPr>
            <a:lvl5pPr marL="1828800" indent="0">
              <a:buNone/>
              <a:defRPr sz="4800">
                <a:solidFill>
                  <a:schemeClr val="bg1"/>
                </a:solidFill>
                <a:latin typeface="+mj-lt"/>
              </a:defRPr>
            </a:lvl5pPr>
          </a:lstStyle>
          <a:p>
            <a:pPr lvl="0"/>
            <a:r>
              <a:rPr lang="en-US"/>
              <a:t>Edit Master text styles</a:t>
            </a:r>
          </a:p>
        </p:txBody>
      </p:sp>
    </p:spTree>
    <p:extLst>
      <p:ext uri="{BB962C8B-B14F-4D97-AF65-F5344CB8AC3E}">
        <p14:creationId xmlns:p14="http://schemas.microsoft.com/office/powerpoint/2010/main" val="1951208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8" cy="6857999"/>
          </a:xfrm>
          <a:prstGeom prst="rect">
            <a:avLst/>
          </a:prstGeom>
        </p:spPr>
      </p:pic>
      <p:sp>
        <p:nvSpPr>
          <p:cNvPr id="9" name="SmartArt Placeholder 5"/>
          <p:cNvSpPr>
            <a:spLocks noGrp="1"/>
          </p:cNvSpPr>
          <p:nvPr>
            <p:ph type="dgm" sz="quarter" idx="16"/>
          </p:nvPr>
        </p:nvSpPr>
        <p:spPr>
          <a:xfrm>
            <a:off x="5200022" y="0"/>
            <a:ext cx="5726113" cy="6858000"/>
          </a:xfrm>
          <a:solidFill>
            <a:srgbClr val="003DA5">
              <a:alpha val="94000"/>
            </a:srgbClr>
          </a:solidFill>
        </p:spPr>
        <p:txBody>
          <a:bodyPr/>
          <a:lstStyle/>
          <a:p>
            <a:endParaRPr lang="en-US"/>
          </a:p>
        </p:txBody>
      </p:sp>
      <p:sp>
        <p:nvSpPr>
          <p:cNvPr id="10" name="Text Placeholder 11"/>
          <p:cNvSpPr>
            <a:spLocks noGrp="1"/>
          </p:cNvSpPr>
          <p:nvPr>
            <p:ph type="body" sz="quarter" idx="17"/>
          </p:nvPr>
        </p:nvSpPr>
        <p:spPr>
          <a:xfrm>
            <a:off x="6001940" y="959741"/>
            <a:ext cx="4558199" cy="1235824"/>
          </a:xfrm>
        </p:spPr>
        <p:txBody>
          <a:bodyPr>
            <a:noAutofit/>
          </a:bodyPr>
          <a:lstStyle>
            <a:lvl1pPr marL="0" indent="0">
              <a:buNone/>
              <a:defRPr sz="4800">
                <a:solidFill>
                  <a:schemeClr val="bg1"/>
                </a:solidFill>
                <a:latin typeface="+mj-lt"/>
              </a:defRPr>
            </a:lvl1pPr>
            <a:lvl2pPr marL="457200" indent="0">
              <a:buNone/>
              <a:defRPr sz="4800">
                <a:solidFill>
                  <a:schemeClr val="bg1"/>
                </a:solidFill>
                <a:latin typeface="+mj-lt"/>
              </a:defRPr>
            </a:lvl2pPr>
            <a:lvl3pPr marL="914400" indent="0">
              <a:buNone/>
              <a:defRPr sz="4800">
                <a:solidFill>
                  <a:schemeClr val="bg1"/>
                </a:solidFill>
                <a:latin typeface="+mj-lt"/>
              </a:defRPr>
            </a:lvl3pPr>
            <a:lvl4pPr marL="1371600" indent="0">
              <a:buNone/>
              <a:defRPr sz="4800">
                <a:solidFill>
                  <a:schemeClr val="bg1"/>
                </a:solidFill>
                <a:latin typeface="+mj-lt"/>
              </a:defRPr>
            </a:lvl4pPr>
            <a:lvl5pPr marL="1828800" indent="0">
              <a:buNone/>
              <a:defRPr sz="4800">
                <a:solidFill>
                  <a:schemeClr val="bg1"/>
                </a:solidFill>
                <a:latin typeface="+mj-lt"/>
              </a:defRPr>
            </a:lvl5pPr>
          </a:lstStyle>
          <a:p>
            <a:pPr lvl="0"/>
            <a:r>
              <a:rPr lang="en-US"/>
              <a:t>Edit Master text styles</a:t>
            </a:r>
          </a:p>
        </p:txBody>
      </p:sp>
      <p:sp>
        <p:nvSpPr>
          <p:cNvPr id="13" name="Title 1"/>
          <p:cNvSpPr>
            <a:spLocks noGrp="1"/>
          </p:cNvSpPr>
          <p:nvPr>
            <p:ph type="title"/>
          </p:nvPr>
        </p:nvSpPr>
        <p:spPr>
          <a:xfrm>
            <a:off x="6001939" y="2536372"/>
            <a:ext cx="3932237" cy="1334633"/>
          </a:xfrm>
        </p:spPr>
        <p:txBody>
          <a:bodyPr anchor="t" anchorCtr="0"/>
          <a:lstStyle>
            <a:lvl1pPr>
              <a:defRPr sz="3200">
                <a:solidFill>
                  <a:schemeClr val="bg1"/>
                </a:solidFill>
              </a:defRPr>
            </a:lvl1pPr>
          </a:lstStyle>
          <a:p>
            <a:r>
              <a:rPr lang="en-US"/>
              <a:t>Click to edit Master title style</a:t>
            </a:r>
          </a:p>
        </p:txBody>
      </p:sp>
      <p:sp>
        <p:nvSpPr>
          <p:cNvPr id="14" name="Text Placeholder 3"/>
          <p:cNvSpPr>
            <a:spLocks noGrp="1"/>
          </p:cNvSpPr>
          <p:nvPr>
            <p:ph type="body" sz="half" idx="2"/>
          </p:nvPr>
        </p:nvSpPr>
        <p:spPr>
          <a:xfrm>
            <a:off x="6001939" y="4143147"/>
            <a:ext cx="3965863" cy="1713367"/>
          </a:xfrm>
        </p:spPr>
        <p:txBody>
          <a:bodyP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27403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8" cy="6857999"/>
          </a:xfrm>
          <a:prstGeom prst="rect">
            <a:avLst/>
          </a:prstGeom>
        </p:spPr>
      </p:pic>
      <p:sp>
        <p:nvSpPr>
          <p:cNvPr id="9" name="SmartArt Placeholder 5"/>
          <p:cNvSpPr>
            <a:spLocks noGrp="1"/>
          </p:cNvSpPr>
          <p:nvPr>
            <p:ph type="dgm" sz="quarter" idx="16"/>
          </p:nvPr>
        </p:nvSpPr>
        <p:spPr>
          <a:xfrm>
            <a:off x="1196432" y="0"/>
            <a:ext cx="5726113" cy="6858000"/>
          </a:xfrm>
          <a:solidFill>
            <a:srgbClr val="003DA5">
              <a:alpha val="94000"/>
            </a:srgbClr>
          </a:solidFill>
        </p:spPr>
        <p:txBody>
          <a:bodyPr/>
          <a:lstStyle/>
          <a:p>
            <a:endParaRPr lang="en-US"/>
          </a:p>
        </p:txBody>
      </p:sp>
      <p:sp>
        <p:nvSpPr>
          <p:cNvPr id="10" name="Text Placeholder 11"/>
          <p:cNvSpPr>
            <a:spLocks noGrp="1"/>
          </p:cNvSpPr>
          <p:nvPr>
            <p:ph type="body" sz="quarter" idx="17"/>
          </p:nvPr>
        </p:nvSpPr>
        <p:spPr>
          <a:xfrm>
            <a:off x="1998350" y="959741"/>
            <a:ext cx="4558199" cy="1235824"/>
          </a:xfrm>
        </p:spPr>
        <p:txBody>
          <a:bodyPr>
            <a:noAutofit/>
          </a:bodyPr>
          <a:lstStyle>
            <a:lvl1pPr marL="0" indent="0">
              <a:buNone/>
              <a:defRPr sz="4800">
                <a:solidFill>
                  <a:schemeClr val="bg1"/>
                </a:solidFill>
                <a:latin typeface="+mj-lt"/>
              </a:defRPr>
            </a:lvl1pPr>
            <a:lvl2pPr marL="457200" indent="0">
              <a:buNone/>
              <a:defRPr sz="4800">
                <a:solidFill>
                  <a:schemeClr val="bg1"/>
                </a:solidFill>
                <a:latin typeface="+mj-lt"/>
              </a:defRPr>
            </a:lvl2pPr>
            <a:lvl3pPr marL="914400" indent="0">
              <a:buNone/>
              <a:defRPr sz="4800">
                <a:solidFill>
                  <a:schemeClr val="bg1"/>
                </a:solidFill>
                <a:latin typeface="+mj-lt"/>
              </a:defRPr>
            </a:lvl3pPr>
            <a:lvl4pPr marL="1371600" indent="0">
              <a:buNone/>
              <a:defRPr sz="4800">
                <a:solidFill>
                  <a:schemeClr val="bg1"/>
                </a:solidFill>
                <a:latin typeface="+mj-lt"/>
              </a:defRPr>
            </a:lvl4pPr>
            <a:lvl5pPr marL="1828800" indent="0">
              <a:buNone/>
              <a:defRPr sz="4800">
                <a:solidFill>
                  <a:schemeClr val="bg1"/>
                </a:solidFill>
                <a:latin typeface="+mj-lt"/>
              </a:defRPr>
            </a:lvl5pPr>
          </a:lstStyle>
          <a:p>
            <a:pPr lvl="0"/>
            <a:r>
              <a:rPr lang="en-US"/>
              <a:t>Edit Master text styles</a:t>
            </a:r>
          </a:p>
        </p:txBody>
      </p:sp>
      <p:sp>
        <p:nvSpPr>
          <p:cNvPr id="13" name="Title 1"/>
          <p:cNvSpPr>
            <a:spLocks noGrp="1"/>
          </p:cNvSpPr>
          <p:nvPr>
            <p:ph type="title"/>
          </p:nvPr>
        </p:nvSpPr>
        <p:spPr>
          <a:xfrm>
            <a:off x="2010706" y="2536372"/>
            <a:ext cx="3932237" cy="1334633"/>
          </a:xfrm>
        </p:spPr>
        <p:txBody>
          <a:bodyPr anchor="t" anchorCtr="0"/>
          <a:lstStyle>
            <a:lvl1pPr>
              <a:defRPr sz="3200">
                <a:solidFill>
                  <a:schemeClr val="bg1"/>
                </a:solidFill>
              </a:defRPr>
            </a:lvl1pPr>
          </a:lstStyle>
          <a:p>
            <a:r>
              <a:rPr lang="en-US"/>
              <a:t>Click to edit Master title style</a:t>
            </a:r>
          </a:p>
        </p:txBody>
      </p:sp>
      <p:sp>
        <p:nvSpPr>
          <p:cNvPr id="14" name="Text Placeholder 3"/>
          <p:cNvSpPr>
            <a:spLocks noGrp="1"/>
          </p:cNvSpPr>
          <p:nvPr>
            <p:ph type="body" sz="half" idx="2"/>
          </p:nvPr>
        </p:nvSpPr>
        <p:spPr>
          <a:xfrm>
            <a:off x="2010706" y="4143147"/>
            <a:ext cx="3965863" cy="1713367"/>
          </a:xfrm>
        </p:spPr>
        <p:txBody>
          <a:bodyP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00194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Rectangle 1"/>
          <p:cNvSpPr/>
          <p:nvPr userDrawn="1"/>
        </p:nvSpPr>
        <p:spPr>
          <a:xfrm>
            <a:off x="0" y="0"/>
            <a:ext cx="5932714" cy="6858000"/>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801917" y="3396484"/>
            <a:ext cx="3160483" cy="1334633"/>
          </a:xfrm>
        </p:spPr>
        <p:txBody>
          <a:bodyPr anchor="t" anchorCtr="0"/>
          <a:lstStyle>
            <a:lvl1pPr>
              <a:defRPr sz="3200">
                <a:solidFill>
                  <a:schemeClr val="bg1"/>
                </a:solidFill>
              </a:defRPr>
            </a:lvl1pPr>
          </a:lstStyle>
          <a:p>
            <a:r>
              <a:rPr lang="en-US"/>
              <a:t>Click to edit Master title style</a:t>
            </a:r>
          </a:p>
        </p:txBody>
      </p:sp>
      <p:sp>
        <p:nvSpPr>
          <p:cNvPr id="14" name="Text Placeholder 3"/>
          <p:cNvSpPr>
            <a:spLocks noGrp="1"/>
          </p:cNvSpPr>
          <p:nvPr>
            <p:ph type="body" sz="half" idx="2"/>
          </p:nvPr>
        </p:nvSpPr>
        <p:spPr>
          <a:xfrm>
            <a:off x="7979229" y="2140176"/>
            <a:ext cx="3494314" cy="3487738"/>
          </a:xfrm>
        </p:spPr>
        <p:txBody>
          <a:bodyPr>
            <a:normAutofit/>
          </a:bodyPr>
          <a:lstStyle>
            <a:lvl1pPr marL="0" indent="0">
              <a:buNone/>
              <a:defRPr sz="1800">
                <a:solidFill>
                  <a:schemeClr val="accent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Bildplatzhalter 1"/>
          <p:cNvSpPr>
            <a:spLocks noGrp="1"/>
          </p:cNvSpPr>
          <p:nvPr>
            <p:ph type="pic" sz="quarter" idx="13"/>
          </p:nvPr>
        </p:nvSpPr>
        <p:spPr>
          <a:xfrm>
            <a:off x="4734154" y="1121229"/>
            <a:ext cx="2700789" cy="4506685"/>
          </a:xfrm>
          <a:ln w="257175">
            <a:solidFill>
              <a:schemeClr val="bg1"/>
            </a:solidFill>
            <a:miter lim="800000"/>
          </a:ln>
        </p:spPr>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1917" y="6130928"/>
            <a:ext cx="1431053" cy="730454"/>
          </a:xfrm>
          <a:prstGeom prst="rect">
            <a:avLst/>
          </a:prstGeom>
        </p:spPr>
      </p:pic>
      <p:sp>
        <p:nvSpPr>
          <p:cNvPr id="11" name="Text Placeholder 3"/>
          <p:cNvSpPr>
            <a:spLocks noGrp="1"/>
          </p:cNvSpPr>
          <p:nvPr>
            <p:ph type="body" sz="quarter" idx="16"/>
          </p:nvPr>
        </p:nvSpPr>
        <p:spPr>
          <a:xfrm>
            <a:off x="801917" y="1112143"/>
            <a:ext cx="3464152" cy="2130126"/>
          </a:xfrm>
        </p:spPr>
        <p:txBody>
          <a:bodyPr>
            <a:noAutofit/>
          </a:bodyPr>
          <a:lstStyle>
            <a:lvl1pPr marL="0" indent="0">
              <a:buNone/>
              <a:defRPr sz="4800">
                <a:solidFill>
                  <a:schemeClr val="bg1"/>
                </a:solidFill>
                <a:latin typeface="+mj-lt"/>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a:t>Edit Master text styles</a:t>
            </a:r>
          </a:p>
        </p:txBody>
      </p:sp>
      <p:sp>
        <p:nvSpPr>
          <p:cNvPr id="15" name="Text Placeholder 3"/>
          <p:cNvSpPr>
            <a:spLocks noGrp="1"/>
          </p:cNvSpPr>
          <p:nvPr>
            <p:ph type="body" sz="quarter" idx="17"/>
          </p:nvPr>
        </p:nvSpPr>
        <p:spPr>
          <a:xfrm>
            <a:off x="7994310" y="809052"/>
            <a:ext cx="3464152" cy="1049893"/>
          </a:xfrm>
        </p:spPr>
        <p:txBody>
          <a:bodyPr>
            <a:noAutofit/>
          </a:bodyPr>
          <a:lstStyle>
            <a:lvl1pPr marL="0" indent="0">
              <a:buNone/>
              <a:defRPr sz="3200">
                <a:solidFill>
                  <a:srgbClr val="003DA5"/>
                </a:solidFill>
                <a:latin typeface="+mj-lt"/>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a:t>Edit Master text styles</a:t>
            </a:r>
          </a:p>
        </p:txBody>
      </p:sp>
    </p:spTree>
    <p:extLst>
      <p:ext uri="{BB962C8B-B14F-4D97-AF65-F5344CB8AC3E}">
        <p14:creationId xmlns:p14="http://schemas.microsoft.com/office/powerpoint/2010/main" val="2798545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Bildplatzhalter 1"/>
          <p:cNvSpPr>
            <a:spLocks noGrp="1"/>
          </p:cNvSpPr>
          <p:nvPr>
            <p:ph type="pic" sz="quarter" idx="13"/>
          </p:nvPr>
        </p:nvSpPr>
        <p:spPr>
          <a:xfrm>
            <a:off x="856342" y="3698985"/>
            <a:ext cx="4782458" cy="2286000"/>
          </a:xfrm>
          <a:pattFill prst="pct5">
            <a:fgClr>
              <a:schemeClr val="accent1"/>
            </a:fgClr>
            <a:bgClr>
              <a:schemeClr val="bg1"/>
            </a:bgClr>
          </a:pattFill>
        </p:spPr>
      </p:sp>
      <p:sp>
        <p:nvSpPr>
          <p:cNvPr id="10" name="Text Placeholder 3"/>
          <p:cNvSpPr>
            <a:spLocks noGrp="1"/>
          </p:cNvSpPr>
          <p:nvPr>
            <p:ph type="body" sz="half" idx="2"/>
          </p:nvPr>
        </p:nvSpPr>
        <p:spPr>
          <a:xfrm>
            <a:off x="6255660" y="1023258"/>
            <a:ext cx="5043711" cy="496172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22746" y="6130928"/>
            <a:ext cx="1431053" cy="730454"/>
          </a:xfrm>
          <a:prstGeom prst="rect">
            <a:avLst/>
          </a:prstGeom>
        </p:spPr>
      </p:pic>
      <p:sp>
        <p:nvSpPr>
          <p:cNvPr id="9" name="Text Placeholder 11"/>
          <p:cNvSpPr>
            <a:spLocks noGrp="1"/>
          </p:cNvSpPr>
          <p:nvPr>
            <p:ph type="body" sz="quarter" idx="17"/>
          </p:nvPr>
        </p:nvSpPr>
        <p:spPr>
          <a:xfrm>
            <a:off x="801918" y="959741"/>
            <a:ext cx="4558199" cy="1235824"/>
          </a:xfrm>
        </p:spPr>
        <p:txBody>
          <a:bodyPr>
            <a:noAutofit/>
          </a:bodyPr>
          <a:lstStyle>
            <a:lvl1pPr marL="0" indent="0">
              <a:buNone/>
              <a:defRPr sz="4800">
                <a:solidFill>
                  <a:srgbClr val="003DA5"/>
                </a:solidFill>
                <a:latin typeface="+mj-lt"/>
              </a:defRPr>
            </a:lvl1pPr>
            <a:lvl2pPr marL="457200" indent="0">
              <a:buNone/>
              <a:defRPr sz="4800">
                <a:solidFill>
                  <a:schemeClr val="bg1"/>
                </a:solidFill>
                <a:latin typeface="+mj-lt"/>
              </a:defRPr>
            </a:lvl2pPr>
            <a:lvl3pPr marL="914400" indent="0">
              <a:buNone/>
              <a:defRPr sz="4800">
                <a:solidFill>
                  <a:schemeClr val="bg1"/>
                </a:solidFill>
                <a:latin typeface="+mj-lt"/>
              </a:defRPr>
            </a:lvl3pPr>
            <a:lvl4pPr marL="1371600" indent="0">
              <a:buNone/>
              <a:defRPr sz="4800">
                <a:solidFill>
                  <a:schemeClr val="bg1"/>
                </a:solidFill>
                <a:latin typeface="+mj-lt"/>
              </a:defRPr>
            </a:lvl4pPr>
            <a:lvl5pPr marL="1828800" indent="0">
              <a:buNone/>
              <a:defRPr sz="4800">
                <a:solidFill>
                  <a:schemeClr val="bg1"/>
                </a:solidFill>
                <a:latin typeface="+mj-lt"/>
              </a:defRPr>
            </a:lvl5pPr>
          </a:lstStyle>
          <a:p>
            <a:pPr lvl="0"/>
            <a:r>
              <a:rPr lang="en-US"/>
              <a:t>Edit Master text styles</a:t>
            </a:r>
          </a:p>
        </p:txBody>
      </p:sp>
    </p:spTree>
    <p:extLst>
      <p:ext uri="{BB962C8B-B14F-4D97-AF65-F5344CB8AC3E}">
        <p14:creationId xmlns:p14="http://schemas.microsoft.com/office/powerpoint/2010/main" val="3726803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0" y="0"/>
            <a:ext cx="5638800" cy="6858000"/>
          </a:xfrm>
          <a:pattFill prst="pct5">
            <a:fgClr>
              <a:schemeClr val="accent1"/>
            </a:fgClr>
            <a:bgClr>
              <a:schemeClr val="bg1"/>
            </a:bgClr>
          </a:pattFill>
        </p:spPr>
        <p:txBody>
          <a:bodyPr/>
          <a:lstStyle/>
          <a:p>
            <a:endParaRPr lang="en-US"/>
          </a:p>
        </p:txBody>
      </p:sp>
      <p:sp>
        <p:nvSpPr>
          <p:cNvPr id="10" name="Text Placeholder 3"/>
          <p:cNvSpPr>
            <a:spLocks noGrp="1"/>
          </p:cNvSpPr>
          <p:nvPr>
            <p:ph type="body" sz="half" idx="2"/>
          </p:nvPr>
        </p:nvSpPr>
        <p:spPr>
          <a:xfrm>
            <a:off x="6498771" y="2449286"/>
            <a:ext cx="4800600" cy="35357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itle 1"/>
          <p:cNvSpPr>
            <a:spLocks noGrp="1"/>
          </p:cNvSpPr>
          <p:nvPr>
            <p:ph type="title"/>
          </p:nvPr>
        </p:nvSpPr>
        <p:spPr>
          <a:xfrm>
            <a:off x="6498771" y="896939"/>
            <a:ext cx="3932237" cy="1334633"/>
          </a:xfrm>
        </p:spPr>
        <p:txBody>
          <a:bodyPr anchor="t" anchorCtr="0"/>
          <a:lstStyle>
            <a:lvl1pPr>
              <a:defRPr sz="3200"/>
            </a:lvl1pPr>
          </a:lstStyle>
          <a:p>
            <a:r>
              <a:rPr lang="en-US"/>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22746" y="6130928"/>
            <a:ext cx="1431053" cy="730454"/>
          </a:xfrm>
          <a:prstGeom prst="rect">
            <a:avLst/>
          </a:prstGeom>
        </p:spPr>
      </p:pic>
      <p:sp>
        <p:nvSpPr>
          <p:cNvPr id="8" name="Text Placeholder 11"/>
          <p:cNvSpPr>
            <a:spLocks noGrp="1"/>
          </p:cNvSpPr>
          <p:nvPr>
            <p:ph type="body" sz="quarter" idx="17"/>
          </p:nvPr>
        </p:nvSpPr>
        <p:spPr>
          <a:xfrm>
            <a:off x="801918" y="959741"/>
            <a:ext cx="4558199" cy="1230800"/>
          </a:xfrm>
        </p:spPr>
        <p:txBody>
          <a:bodyPr>
            <a:noAutofit/>
          </a:bodyPr>
          <a:lstStyle>
            <a:lvl1pPr marL="0" indent="0">
              <a:buNone/>
              <a:defRPr sz="4800">
                <a:solidFill>
                  <a:srgbClr val="003DA5"/>
                </a:solidFill>
                <a:latin typeface="+mj-lt"/>
              </a:defRPr>
            </a:lvl1pPr>
            <a:lvl2pPr marL="457200" indent="0">
              <a:buNone/>
              <a:defRPr sz="4800">
                <a:solidFill>
                  <a:schemeClr val="bg1"/>
                </a:solidFill>
                <a:latin typeface="+mj-lt"/>
              </a:defRPr>
            </a:lvl2pPr>
            <a:lvl3pPr marL="914400" indent="0">
              <a:buNone/>
              <a:defRPr sz="4800">
                <a:solidFill>
                  <a:schemeClr val="bg1"/>
                </a:solidFill>
                <a:latin typeface="+mj-lt"/>
              </a:defRPr>
            </a:lvl3pPr>
            <a:lvl4pPr marL="1371600" indent="0">
              <a:buNone/>
              <a:defRPr sz="4800">
                <a:solidFill>
                  <a:schemeClr val="bg1"/>
                </a:solidFill>
                <a:latin typeface="+mj-lt"/>
              </a:defRPr>
            </a:lvl4pPr>
            <a:lvl5pPr marL="1828800" indent="0">
              <a:buNone/>
              <a:defRPr sz="4800">
                <a:solidFill>
                  <a:schemeClr val="bg1"/>
                </a:solidFill>
                <a:latin typeface="+mj-lt"/>
              </a:defRPr>
            </a:lvl5pPr>
          </a:lstStyle>
          <a:p>
            <a:pPr lvl="0"/>
            <a:r>
              <a:rPr lang="en-US"/>
              <a:t>Edit Master text styles</a:t>
            </a:r>
          </a:p>
        </p:txBody>
      </p:sp>
    </p:spTree>
    <p:extLst>
      <p:ext uri="{BB962C8B-B14F-4D97-AF65-F5344CB8AC3E}">
        <p14:creationId xmlns:p14="http://schemas.microsoft.com/office/powerpoint/2010/main" val="3908288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0" y="4062918"/>
            <a:ext cx="3026229" cy="2795082"/>
          </a:xfrm>
          <a:pattFill prst="pct5">
            <a:fgClr>
              <a:schemeClr val="accent1"/>
            </a:fgClr>
            <a:bgClr>
              <a:schemeClr val="bg1"/>
            </a:bgClr>
          </a:pattFill>
        </p:spPr>
        <p:txBody>
          <a:bodyPr/>
          <a:lstStyle/>
          <a:p>
            <a:endParaRPr lang="en-US"/>
          </a:p>
        </p:txBody>
      </p:sp>
      <p:sp>
        <p:nvSpPr>
          <p:cNvPr id="7" name="Picture Placeholder 2"/>
          <p:cNvSpPr>
            <a:spLocks noGrp="1"/>
          </p:cNvSpPr>
          <p:nvPr>
            <p:ph type="pic" sz="quarter" idx="15"/>
          </p:nvPr>
        </p:nvSpPr>
        <p:spPr>
          <a:xfrm>
            <a:off x="3026229" y="4062918"/>
            <a:ext cx="3026229" cy="2795082"/>
          </a:xfrm>
          <a:pattFill prst="pct20">
            <a:fgClr>
              <a:schemeClr val="accent1"/>
            </a:fgClr>
            <a:bgClr>
              <a:schemeClr val="bg1"/>
            </a:bgClr>
          </a:pattFill>
        </p:spPr>
        <p:txBody>
          <a:bodyPr/>
          <a:lstStyle/>
          <a:p>
            <a:endParaRPr lang="en-US"/>
          </a:p>
        </p:txBody>
      </p:sp>
      <p:sp>
        <p:nvSpPr>
          <p:cNvPr id="8" name="Picture Placeholder 2"/>
          <p:cNvSpPr>
            <a:spLocks noGrp="1"/>
          </p:cNvSpPr>
          <p:nvPr>
            <p:ph type="pic" sz="quarter" idx="16"/>
          </p:nvPr>
        </p:nvSpPr>
        <p:spPr>
          <a:xfrm>
            <a:off x="6052458" y="4062918"/>
            <a:ext cx="3070641" cy="2795082"/>
          </a:xfrm>
          <a:pattFill prst="pct10">
            <a:fgClr>
              <a:schemeClr val="accent1"/>
            </a:fgClr>
            <a:bgClr>
              <a:schemeClr val="bg1"/>
            </a:bgClr>
          </a:pattFill>
        </p:spPr>
        <p:txBody>
          <a:bodyPr/>
          <a:lstStyle/>
          <a:p>
            <a:endParaRPr lang="en-US"/>
          </a:p>
        </p:txBody>
      </p:sp>
      <p:sp>
        <p:nvSpPr>
          <p:cNvPr id="9" name="Picture Placeholder 2"/>
          <p:cNvSpPr>
            <a:spLocks noGrp="1"/>
          </p:cNvSpPr>
          <p:nvPr>
            <p:ph type="pic" sz="quarter" idx="17"/>
          </p:nvPr>
        </p:nvSpPr>
        <p:spPr>
          <a:xfrm>
            <a:off x="9123099" y="4062918"/>
            <a:ext cx="3068901" cy="2795082"/>
          </a:xfrm>
          <a:pattFill prst="pct25">
            <a:fgClr>
              <a:schemeClr val="accent1"/>
            </a:fgClr>
            <a:bgClr>
              <a:schemeClr val="bg1"/>
            </a:bgClr>
          </a:pattFill>
        </p:spPr>
        <p:txBody>
          <a:bodyPr/>
          <a:lstStyle/>
          <a:p>
            <a:endParaRPr lang="en-US"/>
          </a:p>
        </p:txBody>
      </p:sp>
      <p:sp>
        <p:nvSpPr>
          <p:cNvPr id="10" name="Text Placeholder 3"/>
          <p:cNvSpPr>
            <a:spLocks noGrp="1"/>
          </p:cNvSpPr>
          <p:nvPr>
            <p:ph type="body" sz="half" idx="2"/>
          </p:nvPr>
        </p:nvSpPr>
        <p:spPr>
          <a:xfrm>
            <a:off x="6052458" y="1824772"/>
            <a:ext cx="5348804" cy="1813885"/>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itle 1"/>
          <p:cNvSpPr>
            <a:spLocks noGrp="1"/>
          </p:cNvSpPr>
          <p:nvPr>
            <p:ph type="title"/>
          </p:nvPr>
        </p:nvSpPr>
        <p:spPr>
          <a:xfrm>
            <a:off x="6052458" y="896940"/>
            <a:ext cx="5348804" cy="927832"/>
          </a:xfrm>
        </p:spPr>
        <p:txBody>
          <a:bodyPr anchor="t" anchorCtr="0"/>
          <a:lstStyle>
            <a:lvl1pPr>
              <a:defRPr sz="3200"/>
            </a:lvl1pPr>
          </a:lstStyle>
          <a:p>
            <a:r>
              <a:rPr lang="en-US"/>
              <a:t>Click to edit Master title style</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22746" y="0"/>
            <a:ext cx="1431053" cy="730454"/>
          </a:xfrm>
          <a:prstGeom prst="rect">
            <a:avLst/>
          </a:prstGeom>
        </p:spPr>
      </p:pic>
      <p:sp>
        <p:nvSpPr>
          <p:cNvPr id="13" name="Text Placeholder 11"/>
          <p:cNvSpPr>
            <a:spLocks noGrp="1"/>
          </p:cNvSpPr>
          <p:nvPr>
            <p:ph type="body" sz="quarter" idx="18"/>
          </p:nvPr>
        </p:nvSpPr>
        <p:spPr>
          <a:xfrm>
            <a:off x="801918" y="959741"/>
            <a:ext cx="4558199" cy="1235824"/>
          </a:xfrm>
        </p:spPr>
        <p:txBody>
          <a:bodyPr>
            <a:noAutofit/>
          </a:bodyPr>
          <a:lstStyle>
            <a:lvl1pPr marL="0" indent="0">
              <a:buNone/>
              <a:defRPr sz="4800">
                <a:solidFill>
                  <a:srgbClr val="003DA5"/>
                </a:solidFill>
                <a:latin typeface="+mj-lt"/>
              </a:defRPr>
            </a:lvl1pPr>
            <a:lvl2pPr marL="457200" indent="0">
              <a:buNone/>
              <a:defRPr sz="4800">
                <a:solidFill>
                  <a:schemeClr val="bg1"/>
                </a:solidFill>
                <a:latin typeface="+mj-lt"/>
              </a:defRPr>
            </a:lvl2pPr>
            <a:lvl3pPr marL="914400" indent="0">
              <a:buNone/>
              <a:defRPr sz="4800">
                <a:solidFill>
                  <a:schemeClr val="bg1"/>
                </a:solidFill>
                <a:latin typeface="+mj-lt"/>
              </a:defRPr>
            </a:lvl3pPr>
            <a:lvl4pPr marL="1371600" indent="0">
              <a:buNone/>
              <a:defRPr sz="4800">
                <a:solidFill>
                  <a:schemeClr val="bg1"/>
                </a:solidFill>
                <a:latin typeface="+mj-lt"/>
              </a:defRPr>
            </a:lvl4pPr>
            <a:lvl5pPr marL="1828800" indent="0">
              <a:buNone/>
              <a:defRPr sz="4800">
                <a:solidFill>
                  <a:schemeClr val="bg1"/>
                </a:solidFill>
                <a:latin typeface="+mj-lt"/>
              </a:defRPr>
            </a:lvl5pPr>
          </a:lstStyle>
          <a:p>
            <a:pPr lvl="0"/>
            <a:r>
              <a:rPr lang="en-US"/>
              <a:t>Edit Master text styles</a:t>
            </a:r>
          </a:p>
        </p:txBody>
      </p:sp>
    </p:spTree>
    <p:extLst>
      <p:ext uri="{BB962C8B-B14F-4D97-AF65-F5344CB8AC3E}">
        <p14:creationId xmlns:p14="http://schemas.microsoft.com/office/powerpoint/2010/main" val="2957414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userDrawn="1"/>
        </p:nvSpPr>
        <p:spPr>
          <a:xfrm>
            <a:off x="4038600" y="1886505"/>
            <a:ext cx="8153400" cy="2934070"/>
          </a:xfrm>
          <a:prstGeom prst="rect">
            <a:avLst/>
          </a:prstGeom>
          <a:solidFill>
            <a:srgbClr val="003D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38362" y="5829964"/>
            <a:ext cx="2035383" cy="1038923"/>
          </a:xfrm>
          <a:prstGeom prst="rect">
            <a:avLst/>
          </a:prstGeom>
        </p:spPr>
      </p:pic>
      <p:cxnSp>
        <p:nvCxnSpPr>
          <p:cNvPr id="11" name="Straight Connector 10"/>
          <p:cNvCxnSpPr/>
          <p:nvPr userDrawn="1"/>
        </p:nvCxnSpPr>
        <p:spPr>
          <a:xfrm>
            <a:off x="4752871" y="3034602"/>
            <a:ext cx="355209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sz="quarter" idx="14"/>
          </p:nvPr>
        </p:nvSpPr>
        <p:spPr>
          <a:xfrm>
            <a:off x="4752871" y="2853634"/>
            <a:ext cx="4659312" cy="969666"/>
          </a:xfrm>
        </p:spPr>
        <p:txBody>
          <a:bodyPr anchor="b" anchorCtr="0">
            <a:noAutofit/>
          </a:bodyPr>
          <a:lstStyle>
            <a:lvl1pPr marL="0" indent="0">
              <a:buNone/>
              <a:defRPr sz="3600" baseline="0">
                <a:solidFill>
                  <a:schemeClr val="bg1"/>
                </a:solidFill>
                <a:latin typeface="+mn-lt"/>
              </a:defRPr>
            </a:lvl1pPr>
          </a:lstStyle>
          <a:p>
            <a:pPr lvl="0"/>
            <a:r>
              <a:rPr lang="en-US"/>
              <a:t>Edit Master text styles</a:t>
            </a:r>
          </a:p>
        </p:txBody>
      </p:sp>
      <p:sp>
        <p:nvSpPr>
          <p:cNvPr id="13" name="Content Placeholder 2"/>
          <p:cNvSpPr>
            <a:spLocks noGrp="1"/>
          </p:cNvSpPr>
          <p:nvPr>
            <p:ph sz="quarter" idx="15"/>
          </p:nvPr>
        </p:nvSpPr>
        <p:spPr>
          <a:xfrm>
            <a:off x="4752871" y="3835836"/>
            <a:ext cx="4659312" cy="734543"/>
          </a:xfrm>
        </p:spPr>
        <p:txBody>
          <a:bodyPr anchor="t" anchorCtr="0">
            <a:noAutofit/>
          </a:bodyPr>
          <a:lstStyle>
            <a:lvl1pPr marL="0" indent="0">
              <a:buNone/>
              <a:defRPr sz="2000" baseline="0">
                <a:solidFill>
                  <a:schemeClr val="bg1"/>
                </a:solidFill>
                <a:latin typeface="+mn-lt"/>
              </a:defRPr>
            </a:lvl1pPr>
          </a:lstStyle>
          <a:p>
            <a:pPr lvl="0"/>
            <a:r>
              <a:rPr lang="en-US"/>
              <a:t>Edit Master text styles</a:t>
            </a:r>
          </a:p>
        </p:txBody>
      </p:sp>
    </p:spTree>
    <p:extLst>
      <p:ext uri="{BB962C8B-B14F-4D97-AF65-F5344CB8AC3E}">
        <p14:creationId xmlns:p14="http://schemas.microsoft.com/office/powerpoint/2010/main" val="2385387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title"/>
          </p:nvPr>
        </p:nvSpPr>
        <p:spPr>
          <a:xfrm>
            <a:off x="838200" y="688653"/>
            <a:ext cx="10515600" cy="1325563"/>
          </a:xfrm>
        </p:spPr>
        <p:txBody>
          <a:bodyPr anchor="b" anchorCtr="0">
            <a:normAutofit/>
          </a:bodyPr>
          <a:lstStyle>
            <a:lvl1pPr>
              <a:defRPr sz="3600"/>
            </a:lvl1pPr>
          </a:lstStyle>
          <a:p>
            <a:r>
              <a:rPr lang="en-US"/>
              <a:t>Click to edit Master title style</a:t>
            </a:r>
          </a:p>
        </p:txBody>
      </p:sp>
      <p:sp>
        <p:nvSpPr>
          <p:cNvPr id="5" name="Text Placeholder 3"/>
          <p:cNvSpPr>
            <a:spLocks noGrp="1"/>
          </p:cNvSpPr>
          <p:nvPr>
            <p:ph type="body" sz="half" idx="2"/>
          </p:nvPr>
        </p:nvSpPr>
        <p:spPr>
          <a:xfrm>
            <a:off x="838200" y="2264539"/>
            <a:ext cx="4972159" cy="3174835"/>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Text Placeholder 3"/>
          <p:cNvSpPr>
            <a:spLocks noGrp="1"/>
          </p:cNvSpPr>
          <p:nvPr>
            <p:ph type="body" sz="half" idx="10"/>
          </p:nvPr>
        </p:nvSpPr>
        <p:spPr>
          <a:xfrm>
            <a:off x="6381641" y="2255183"/>
            <a:ext cx="4972159" cy="318419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22746" y="6130928"/>
            <a:ext cx="1431053" cy="730454"/>
          </a:xfrm>
          <a:prstGeom prst="rect">
            <a:avLst/>
          </a:prstGeom>
        </p:spPr>
      </p:pic>
    </p:spTree>
    <p:extLst>
      <p:ext uri="{BB962C8B-B14F-4D97-AF65-F5344CB8AC3E}">
        <p14:creationId xmlns:p14="http://schemas.microsoft.com/office/powerpoint/2010/main" val="23191174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9_Two Content">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0" y="0"/>
            <a:ext cx="12192000" cy="6130925"/>
          </a:xfrm>
          <a:pattFill prst="pct5">
            <a:fgClr>
              <a:schemeClr val="accent1"/>
            </a:fgClr>
            <a:bgClr>
              <a:schemeClr val="bg1"/>
            </a:bgClr>
          </a:pattFill>
        </p:spPr>
        <p:txBody>
          <a:bodyPr/>
          <a:lstStyle/>
          <a:p>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title"/>
          </p:nvPr>
        </p:nvSpPr>
        <p:spPr>
          <a:xfrm>
            <a:off x="838200" y="688653"/>
            <a:ext cx="4972159" cy="1325563"/>
          </a:xfrm>
        </p:spPr>
        <p:txBody>
          <a:bodyPr anchor="b" anchorCtr="0">
            <a:normAutofit/>
          </a:bodyPr>
          <a:lstStyle>
            <a:lvl1pPr>
              <a:defRPr sz="3600"/>
            </a:lvl1pPr>
          </a:lstStyle>
          <a:p>
            <a:r>
              <a:rPr lang="en-US"/>
              <a:t>Click to edit Master title style</a:t>
            </a:r>
          </a:p>
        </p:txBody>
      </p:sp>
      <p:sp>
        <p:nvSpPr>
          <p:cNvPr id="5" name="Text Placeholder 3"/>
          <p:cNvSpPr>
            <a:spLocks noGrp="1"/>
          </p:cNvSpPr>
          <p:nvPr>
            <p:ph type="body" sz="half" idx="2"/>
          </p:nvPr>
        </p:nvSpPr>
        <p:spPr>
          <a:xfrm>
            <a:off x="838200" y="2264539"/>
            <a:ext cx="4972159" cy="3174835"/>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22746" y="6130928"/>
            <a:ext cx="1431053" cy="730454"/>
          </a:xfrm>
          <a:prstGeom prst="rect">
            <a:avLst/>
          </a:prstGeom>
        </p:spPr>
      </p:pic>
    </p:spTree>
    <p:extLst>
      <p:ext uri="{BB962C8B-B14F-4D97-AF65-F5344CB8AC3E}">
        <p14:creationId xmlns:p14="http://schemas.microsoft.com/office/powerpoint/2010/main" val="37505641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5_Two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8" cy="685799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22746" y="6130928"/>
            <a:ext cx="1431053" cy="730454"/>
          </a:xfrm>
          <a:prstGeom prst="rect">
            <a:avLst/>
          </a:prstGeom>
        </p:spPr>
      </p:pic>
      <p:sp>
        <p:nvSpPr>
          <p:cNvPr id="7" name="Title 1"/>
          <p:cNvSpPr>
            <a:spLocks noGrp="1"/>
          </p:cNvSpPr>
          <p:nvPr>
            <p:ph type="title"/>
          </p:nvPr>
        </p:nvSpPr>
        <p:spPr>
          <a:xfrm>
            <a:off x="704321" y="688653"/>
            <a:ext cx="4972159" cy="1325563"/>
          </a:xfrm>
        </p:spPr>
        <p:txBody>
          <a:bodyPr anchor="b" anchorCtr="0">
            <a:normAutofit/>
          </a:bodyPr>
          <a:lstStyle>
            <a:lvl1pPr>
              <a:defRPr sz="3600"/>
            </a:lvl1pPr>
          </a:lstStyle>
          <a:p>
            <a:r>
              <a:rPr lang="en-US"/>
              <a:t>Click to edit Master title style</a:t>
            </a:r>
          </a:p>
        </p:txBody>
      </p:sp>
      <p:sp>
        <p:nvSpPr>
          <p:cNvPr id="9" name="Text Placeholder 3"/>
          <p:cNvSpPr>
            <a:spLocks noGrp="1"/>
          </p:cNvSpPr>
          <p:nvPr>
            <p:ph type="body" sz="half" idx="10"/>
          </p:nvPr>
        </p:nvSpPr>
        <p:spPr>
          <a:xfrm>
            <a:off x="704322" y="2255183"/>
            <a:ext cx="4972159" cy="318419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Picture Placeholder 2"/>
          <p:cNvSpPr>
            <a:spLocks noGrp="1"/>
          </p:cNvSpPr>
          <p:nvPr>
            <p:ph type="pic" sz="quarter" idx="11"/>
          </p:nvPr>
        </p:nvSpPr>
        <p:spPr>
          <a:xfrm>
            <a:off x="6380802" y="688653"/>
            <a:ext cx="4972997" cy="4750721"/>
          </a:xfrm>
          <a:pattFill prst="pct5">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1821351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6_Two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8" cy="6857998"/>
          </a:xfrm>
          <a:prstGeom prst="rect">
            <a:avLst/>
          </a:prstGeom>
        </p:spPr>
      </p:pic>
      <p:sp>
        <p:nvSpPr>
          <p:cNvPr id="10" name="Picture Placeholder 2"/>
          <p:cNvSpPr>
            <a:spLocks noGrp="1"/>
          </p:cNvSpPr>
          <p:nvPr>
            <p:ph type="pic" sz="quarter" idx="11"/>
          </p:nvPr>
        </p:nvSpPr>
        <p:spPr>
          <a:xfrm>
            <a:off x="1" y="-3383"/>
            <a:ext cx="5676479" cy="6861383"/>
          </a:xfrm>
          <a:pattFill prst="pct5">
            <a:fgClr>
              <a:schemeClr val="accent1"/>
            </a:fgClr>
            <a:bgClr>
              <a:schemeClr val="bg1"/>
            </a:bgClr>
          </a:pattFill>
        </p:spPr>
        <p:txBody>
          <a:bodyPr/>
          <a:lstStyle/>
          <a:p>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22746" y="6130928"/>
            <a:ext cx="1431053" cy="730454"/>
          </a:xfrm>
          <a:prstGeom prst="rect">
            <a:avLst/>
          </a:prstGeom>
        </p:spPr>
      </p:pic>
      <p:sp>
        <p:nvSpPr>
          <p:cNvPr id="7" name="Title 1"/>
          <p:cNvSpPr>
            <a:spLocks noGrp="1"/>
          </p:cNvSpPr>
          <p:nvPr>
            <p:ph type="title"/>
          </p:nvPr>
        </p:nvSpPr>
        <p:spPr>
          <a:xfrm>
            <a:off x="6381639" y="688653"/>
            <a:ext cx="4972159" cy="1325563"/>
          </a:xfrm>
        </p:spPr>
        <p:txBody>
          <a:bodyPr anchor="b" anchorCtr="0">
            <a:normAutofit/>
          </a:bodyPr>
          <a:lstStyle>
            <a:lvl1pPr>
              <a:defRPr sz="3600"/>
            </a:lvl1pPr>
          </a:lstStyle>
          <a:p>
            <a:r>
              <a:rPr lang="en-US"/>
              <a:t>Click to edit Master title style</a:t>
            </a:r>
          </a:p>
        </p:txBody>
      </p:sp>
      <p:sp>
        <p:nvSpPr>
          <p:cNvPr id="9" name="Text Placeholder 3"/>
          <p:cNvSpPr>
            <a:spLocks noGrp="1"/>
          </p:cNvSpPr>
          <p:nvPr>
            <p:ph type="body" sz="half" idx="10"/>
          </p:nvPr>
        </p:nvSpPr>
        <p:spPr>
          <a:xfrm>
            <a:off x="6381640" y="2255183"/>
            <a:ext cx="4972159" cy="318419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756468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22746" y="6130928"/>
            <a:ext cx="1431053" cy="730454"/>
          </a:xfrm>
          <a:prstGeom prst="rect">
            <a:avLst/>
          </a:prstGeom>
        </p:spPr>
      </p:pic>
      <p:sp>
        <p:nvSpPr>
          <p:cNvPr id="11" name="Title 1"/>
          <p:cNvSpPr>
            <a:spLocks noGrp="1"/>
          </p:cNvSpPr>
          <p:nvPr>
            <p:ph type="title"/>
          </p:nvPr>
        </p:nvSpPr>
        <p:spPr>
          <a:xfrm>
            <a:off x="838200" y="688653"/>
            <a:ext cx="10515600" cy="1325563"/>
          </a:xfrm>
        </p:spPr>
        <p:txBody>
          <a:bodyPr anchor="b" anchorCtr="0">
            <a:normAutofit/>
          </a:bodyPr>
          <a:lstStyle>
            <a:lvl1pPr>
              <a:defRPr sz="3600"/>
            </a:lvl1pPr>
          </a:lstStyle>
          <a:p>
            <a:r>
              <a:rPr lang="en-US"/>
              <a:t>Click to edit Master title style</a:t>
            </a:r>
          </a:p>
        </p:txBody>
      </p:sp>
      <p:sp>
        <p:nvSpPr>
          <p:cNvPr id="12" name="Text Placeholder 3"/>
          <p:cNvSpPr>
            <a:spLocks noGrp="1"/>
          </p:cNvSpPr>
          <p:nvPr>
            <p:ph type="body" sz="half" idx="2"/>
          </p:nvPr>
        </p:nvSpPr>
        <p:spPr>
          <a:xfrm>
            <a:off x="838200" y="2264539"/>
            <a:ext cx="4972159" cy="3174835"/>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Text Placeholder 3"/>
          <p:cNvSpPr>
            <a:spLocks noGrp="1"/>
          </p:cNvSpPr>
          <p:nvPr>
            <p:ph type="body" sz="half" idx="10"/>
          </p:nvPr>
        </p:nvSpPr>
        <p:spPr>
          <a:xfrm>
            <a:off x="6381641" y="2255183"/>
            <a:ext cx="4972159" cy="318419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73084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7_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8" cy="685799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22746" y="6130928"/>
            <a:ext cx="1431053" cy="730454"/>
          </a:xfrm>
          <a:prstGeom prst="rect">
            <a:avLst/>
          </a:prstGeom>
        </p:spPr>
      </p:pic>
      <p:sp>
        <p:nvSpPr>
          <p:cNvPr id="11" name="Title 1"/>
          <p:cNvSpPr>
            <a:spLocks noGrp="1"/>
          </p:cNvSpPr>
          <p:nvPr>
            <p:ph type="title"/>
          </p:nvPr>
        </p:nvSpPr>
        <p:spPr>
          <a:xfrm>
            <a:off x="6381640" y="688653"/>
            <a:ext cx="4972159" cy="1325563"/>
          </a:xfrm>
        </p:spPr>
        <p:txBody>
          <a:bodyPr anchor="b" anchorCtr="0">
            <a:normAutofit/>
          </a:bodyPr>
          <a:lstStyle>
            <a:lvl1pPr>
              <a:defRPr sz="3600"/>
            </a:lvl1pPr>
          </a:lstStyle>
          <a:p>
            <a:r>
              <a:rPr lang="en-US"/>
              <a:t>Click to edit Master title style</a:t>
            </a:r>
          </a:p>
        </p:txBody>
      </p:sp>
      <p:sp>
        <p:nvSpPr>
          <p:cNvPr id="13" name="Text Placeholder 3"/>
          <p:cNvSpPr>
            <a:spLocks noGrp="1"/>
          </p:cNvSpPr>
          <p:nvPr>
            <p:ph type="body" sz="half" idx="10"/>
          </p:nvPr>
        </p:nvSpPr>
        <p:spPr>
          <a:xfrm>
            <a:off x="6381641" y="2255183"/>
            <a:ext cx="4972159" cy="318419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p:cNvSpPr>
            <a:spLocks noGrp="1"/>
          </p:cNvSpPr>
          <p:nvPr>
            <p:ph type="pic" sz="quarter" idx="11"/>
          </p:nvPr>
        </p:nvSpPr>
        <p:spPr>
          <a:xfrm>
            <a:off x="684158" y="653143"/>
            <a:ext cx="5013325" cy="5477785"/>
          </a:xfrm>
          <a:pattFill prst="pct5">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3612159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8_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998" cy="685799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22746" y="6130928"/>
            <a:ext cx="1431053" cy="730454"/>
          </a:xfrm>
          <a:prstGeom prst="rect">
            <a:avLst/>
          </a:prstGeom>
        </p:spPr>
      </p:pic>
      <p:sp>
        <p:nvSpPr>
          <p:cNvPr id="11" name="Title 1"/>
          <p:cNvSpPr>
            <a:spLocks noGrp="1"/>
          </p:cNvSpPr>
          <p:nvPr>
            <p:ph type="title"/>
          </p:nvPr>
        </p:nvSpPr>
        <p:spPr>
          <a:xfrm>
            <a:off x="704321" y="688653"/>
            <a:ext cx="4972159" cy="1325563"/>
          </a:xfrm>
        </p:spPr>
        <p:txBody>
          <a:bodyPr anchor="b" anchorCtr="0">
            <a:normAutofit/>
          </a:bodyPr>
          <a:lstStyle>
            <a:lvl1pPr>
              <a:defRPr sz="3600"/>
            </a:lvl1pPr>
          </a:lstStyle>
          <a:p>
            <a:r>
              <a:rPr lang="en-US"/>
              <a:t>Click to edit Master title style</a:t>
            </a:r>
          </a:p>
        </p:txBody>
      </p:sp>
      <p:sp>
        <p:nvSpPr>
          <p:cNvPr id="13" name="Text Placeholder 3"/>
          <p:cNvSpPr>
            <a:spLocks noGrp="1"/>
          </p:cNvSpPr>
          <p:nvPr>
            <p:ph type="body" sz="half" idx="10"/>
          </p:nvPr>
        </p:nvSpPr>
        <p:spPr>
          <a:xfrm>
            <a:off x="704322" y="2255183"/>
            <a:ext cx="4972159" cy="3875745"/>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p:cNvSpPr>
            <a:spLocks noGrp="1"/>
          </p:cNvSpPr>
          <p:nvPr>
            <p:ph type="pic" sz="quarter" idx="11"/>
          </p:nvPr>
        </p:nvSpPr>
        <p:spPr>
          <a:xfrm>
            <a:off x="6380802" y="688653"/>
            <a:ext cx="4972997" cy="4750721"/>
          </a:xfrm>
          <a:pattFill prst="pct5">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37835696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8" cy="6857999"/>
          </a:xfrm>
          <a:prstGeom prst="rect">
            <a:avLst/>
          </a:prstGeom>
        </p:spPr>
      </p:pic>
      <p:sp>
        <p:nvSpPr>
          <p:cNvPr id="2" name="Title 1"/>
          <p:cNvSpPr>
            <a:spLocks noGrp="1"/>
          </p:cNvSpPr>
          <p:nvPr>
            <p:ph type="title"/>
          </p:nvPr>
        </p:nvSpPr>
        <p:spPr>
          <a:xfrm>
            <a:off x="838200" y="688653"/>
            <a:ext cx="10515600" cy="1325563"/>
          </a:xfrm>
        </p:spPr>
        <p:txBody>
          <a:bodyPr anchor="b" anchorCtr="0">
            <a:normAutofit/>
          </a:bodyPr>
          <a:lstStyle>
            <a:lvl1pPr>
              <a:defRPr sz="3600"/>
            </a:lvl1pPr>
          </a:lstStyle>
          <a:p>
            <a:r>
              <a:rPr lang="en-US"/>
              <a:t>Click to edit Master title style</a:t>
            </a:r>
          </a:p>
        </p:txBody>
      </p:sp>
      <p:sp>
        <p:nvSpPr>
          <p:cNvPr id="5" name="Text Placeholder 3"/>
          <p:cNvSpPr>
            <a:spLocks noGrp="1"/>
          </p:cNvSpPr>
          <p:nvPr>
            <p:ph type="body" sz="half" idx="2"/>
          </p:nvPr>
        </p:nvSpPr>
        <p:spPr>
          <a:xfrm>
            <a:off x="838200" y="2264539"/>
            <a:ext cx="4972159" cy="3174835"/>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Text Placeholder 3"/>
          <p:cNvSpPr>
            <a:spLocks noGrp="1"/>
          </p:cNvSpPr>
          <p:nvPr>
            <p:ph type="body" sz="half" idx="10"/>
          </p:nvPr>
        </p:nvSpPr>
        <p:spPr>
          <a:xfrm>
            <a:off x="6381641" y="2255183"/>
            <a:ext cx="4972159" cy="318419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22746" y="6130928"/>
            <a:ext cx="1431053" cy="730454"/>
          </a:xfrm>
          <a:prstGeom prst="rect">
            <a:avLst/>
          </a:prstGeom>
        </p:spPr>
      </p:pic>
    </p:spTree>
    <p:extLst>
      <p:ext uri="{BB962C8B-B14F-4D97-AF65-F5344CB8AC3E}">
        <p14:creationId xmlns:p14="http://schemas.microsoft.com/office/powerpoint/2010/main" val="5165170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wo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8" cy="68579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22746" y="6130928"/>
            <a:ext cx="1431053" cy="730454"/>
          </a:xfrm>
          <a:prstGeom prst="rect">
            <a:avLst/>
          </a:prstGeom>
        </p:spPr>
      </p:pic>
      <p:sp>
        <p:nvSpPr>
          <p:cNvPr id="7" name="Title 1"/>
          <p:cNvSpPr>
            <a:spLocks noGrp="1"/>
          </p:cNvSpPr>
          <p:nvPr>
            <p:ph type="title"/>
          </p:nvPr>
        </p:nvSpPr>
        <p:spPr>
          <a:xfrm>
            <a:off x="704321" y="688653"/>
            <a:ext cx="4972159" cy="1325563"/>
          </a:xfrm>
        </p:spPr>
        <p:txBody>
          <a:bodyPr anchor="b" anchorCtr="0">
            <a:normAutofit/>
          </a:bodyPr>
          <a:lstStyle>
            <a:lvl1pPr>
              <a:defRPr sz="3600"/>
            </a:lvl1pPr>
          </a:lstStyle>
          <a:p>
            <a:r>
              <a:rPr lang="en-US"/>
              <a:t>Click to edit Master title style</a:t>
            </a:r>
          </a:p>
        </p:txBody>
      </p:sp>
      <p:sp>
        <p:nvSpPr>
          <p:cNvPr id="9" name="Text Placeholder 3"/>
          <p:cNvSpPr>
            <a:spLocks noGrp="1"/>
          </p:cNvSpPr>
          <p:nvPr>
            <p:ph type="body" sz="half" idx="10"/>
          </p:nvPr>
        </p:nvSpPr>
        <p:spPr>
          <a:xfrm>
            <a:off x="704322" y="2255183"/>
            <a:ext cx="4972159" cy="318419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Picture Placeholder 2"/>
          <p:cNvSpPr>
            <a:spLocks noGrp="1"/>
          </p:cNvSpPr>
          <p:nvPr>
            <p:ph type="pic" sz="quarter" idx="11"/>
          </p:nvPr>
        </p:nvSpPr>
        <p:spPr>
          <a:xfrm>
            <a:off x="6380802" y="688653"/>
            <a:ext cx="4972997" cy="4750721"/>
          </a:xfrm>
          <a:pattFill prst="pct5">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21749444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0_Two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8" cy="6857999"/>
          </a:xfrm>
          <a:prstGeom prst="rect">
            <a:avLst/>
          </a:prstGeom>
        </p:spPr>
      </p:pic>
      <p:sp>
        <p:nvSpPr>
          <p:cNvPr id="10" name="Picture Placeholder 2"/>
          <p:cNvSpPr>
            <a:spLocks noGrp="1"/>
          </p:cNvSpPr>
          <p:nvPr>
            <p:ph type="pic" sz="quarter" idx="11"/>
          </p:nvPr>
        </p:nvSpPr>
        <p:spPr>
          <a:xfrm>
            <a:off x="1" y="-3383"/>
            <a:ext cx="5676479" cy="6861383"/>
          </a:xfrm>
          <a:pattFill prst="pct5">
            <a:fgClr>
              <a:schemeClr val="accent1"/>
            </a:fgClr>
            <a:bgClr>
              <a:schemeClr val="bg1"/>
            </a:bgClr>
          </a:pattFill>
        </p:spPr>
        <p:txBody>
          <a:bodyPr/>
          <a:lstStyle/>
          <a:p>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22746" y="6130928"/>
            <a:ext cx="1431053" cy="730454"/>
          </a:xfrm>
          <a:prstGeom prst="rect">
            <a:avLst/>
          </a:prstGeom>
        </p:spPr>
      </p:pic>
      <p:sp>
        <p:nvSpPr>
          <p:cNvPr id="7" name="Title 1"/>
          <p:cNvSpPr>
            <a:spLocks noGrp="1"/>
          </p:cNvSpPr>
          <p:nvPr>
            <p:ph type="title"/>
          </p:nvPr>
        </p:nvSpPr>
        <p:spPr>
          <a:xfrm>
            <a:off x="6381639" y="688653"/>
            <a:ext cx="4972159" cy="1325563"/>
          </a:xfrm>
        </p:spPr>
        <p:txBody>
          <a:bodyPr anchor="b" anchorCtr="0">
            <a:normAutofit/>
          </a:bodyPr>
          <a:lstStyle>
            <a:lvl1pPr>
              <a:defRPr sz="3600"/>
            </a:lvl1pPr>
          </a:lstStyle>
          <a:p>
            <a:r>
              <a:rPr lang="en-US"/>
              <a:t>Click to edit Master title style</a:t>
            </a:r>
          </a:p>
        </p:txBody>
      </p:sp>
      <p:sp>
        <p:nvSpPr>
          <p:cNvPr id="9" name="Text Placeholder 3"/>
          <p:cNvSpPr>
            <a:spLocks noGrp="1"/>
          </p:cNvSpPr>
          <p:nvPr>
            <p:ph type="body" sz="half" idx="10"/>
          </p:nvPr>
        </p:nvSpPr>
        <p:spPr>
          <a:xfrm>
            <a:off x="6381640" y="2255183"/>
            <a:ext cx="4972159" cy="318419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17909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userDrawn="1"/>
        </p:nvSpPr>
        <p:spPr>
          <a:xfrm>
            <a:off x="4038600" y="1886505"/>
            <a:ext cx="8153400" cy="2934070"/>
          </a:xfrm>
          <a:prstGeom prst="rect">
            <a:avLst/>
          </a:prstGeom>
          <a:solidFill>
            <a:srgbClr val="003D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38362" y="5829964"/>
            <a:ext cx="2035383" cy="1038923"/>
          </a:xfrm>
          <a:prstGeom prst="rect">
            <a:avLst/>
          </a:prstGeom>
        </p:spPr>
      </p:pic>
      <p:cxnSp>
        <p:nvCxnSpPr>
          <p:cNvPr id="11" name="Straight Connector 10"/>
          <p:cNvCxnSpPr/>
          <p:nvPr userDrawn="1"/>
        </p:nvCxnSpPr>
        <p:spPr>
          <a:xfrm>
            <a:off x="4752871" y="3034602"/>
            <a:ext cx="355209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sz="quarter" idx="14"/>
          </p:nvPr>
        </p:nvSpPr>
        <p:spPr>
          <a:xfrm>
            <a:off x="4752871" y="2853634"/>
            <a:ext cx="4659312" cy="969666"/>
          </a:xfrm>
        </p:spPr>
        <p:txBody>
          <a:bodyPr anchor="b" anchorCtr="0">
            <a:noAutofit/>
          </a:bodyPr>
          <a:lstStyle>
            <a:lvl1pPr marL="0" indent="0">
              <a:buNone/>
              <a:defRPr sz="3600" baseline="0">
                <a:solidFill>
                  <a:schemeClr val="bg1"/>
                </a:solidFill>
                <a:latin typeface="+mn-lt"/>
              </a:defRPr>
            </a:lvl1pPr>
          </a:lstStyle>
          <a:p>
            <a:pPr lvl="0"/>
            <a:r>
              <a:rPr lang="en-US"/>
              <a:t>Edit Master text styles</a:t>
            </a:r>
          </a:p>
        </p:txBody>
      </p:sp>
      <p:sp>
        <p:nvSpPr>
          <p:cNvPr id="13" name="Content Placeholder 2"/>
          <p:cNvSpPr>
            <a:spLocks noGrp="1"/>
          </p:cNvSpPr>
          <p:nvPr>
            <p:ph sz="quarter" idx="15"/>
          </p:nvPr>
        </p:nvSpPr>
        <p:spPr>
          <a:xfrm>
            <a:off x="4752871" y="3835836"/>
            <a:ext cx="4659312" cy="734543"/>
          </a:xfrm>
        </p:spPr>
        <p:txBody>
          <a:bodyPr anchor="t" anchorCtr="0">
            <a:noAutofit/>
          </a:bodyPr>
          <a:lstStyle>
            <a:lvl1pPr marL="0" indent="0">
              <a:buNone/>
              <a:defRPr sz="2000" baseline="0">
                <a:solidFill>
                  <a:schemeClr val="bg1"/>
                </a:solidFill>
                <a:latin typeface="+mn-lt"/>
              </a:defRPr>
            </a:lvl1pPr>
          </a:lstStyle>
          <a:p>
            <a:pPr lvl="0"/>
            <a:r>
              <a:rPr lang="en-US"/>
              <a:t>Edit Master text styles</a:t>
            </a:r>
          </a:p>
        </p:txBody>
      </p:sp>
    </p:spTree>
    <p:extLst>
      <p:ext uri="{BB962C8B-B14F-4D97-AF65-F5344CB8AC3E}">
        <p14:creationId xmlns:p14="http://schemas.microsoft.com/office/powerpoint/2010/main" val="19995683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8" cy="6857999"/>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22746" y="6130928"/>
            <a:ext cx="1431053" cy="730454"/>
          </a:xfrm>
          <a:prstGeom prst="rect">
            <a:avLst/>
          </a:prstGeom>
        </p:spPr>
      </p:pic>
      <p:sp>
        <p:nvSpPr>
          <p:cNvPr id="11" name="Title 1"/>
          <p:cNvSpPr>
            <a:spLocks noGrp="1"/>
          </p:cNvSpPr>
          <p:nvPr>
            <p:ph type="title"/>
          </p:nvPr>
        </p:nvSpPr>
        <p:spPr>
          <a:xfrm>
            <a:off x="838200" y="688653"/>
            <a:ext cx="10515600" cy="1325563"/>
          </a:xfrm>
        </p:spPr>
        <p:txBody>
          <a:bodyPr anchor="b" anchorCtr="0">
            <a:normAutofit/>
          </a:bodyPr>
          <a:lstStyle>
            <a:lvl1pPr>
              <a:defRPr sz="3600"/>
            </a:lvl1pPr>
          </a:lstStyle>
          <a:p>
            <a:r>
              <a:rPr lang="en-US"/>
              <a:t>Click to edit Master title style</a:t>
            </a:r>
          </a:p>
        </p:txBody>
      </p:sp>
      <p:sp>
        <p:nvSpPr>
          <p:cNvPr id="12" name="Text Placeholder 3"/>
          <p:cNvSpPr>
            <a:spLocks noGrp="1"/>
          </p:cNvSpPr>
          <p:nvPr>
            <p:ph type="body" sz="half" idx="2"/>
          </p:nvPr>
        </p:nvSpPr>
        <p:spPr>
          <a:xfrm>
            <a:off x="838200" y="2264539"/>
            <a:ext cx="4972159" cy="386638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Text Placeholder 3"/>
          <p:cNvSpPr>
            <a:spLocks noGrp="1"/>
          </p:cNvSpPr>
          <p:nvPr>
            <p:ph type="body" sz="half" idx="10"/>
          </p:nvPr>
        </p:nvSpPr>
        <p:spPr>
          <a:xfrm>
            <a:off x="6381641" y="2255183"/>
            <a:ext cx="4972159" cy="318419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702781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7_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8" cy="6857999"/>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22746" y="6130928"/>
            <a:ext cx="1431053" cy="730454"/>
          </a:xfrm>
          <a:prstGeom prst="rect">
            <a:avLst/>
          </a:prstGeom>
        </p:spPr>
      </p:pic>
      <p:sp>
        <p:nvSpPr>
          <p:cNvPr id="11" name="Title 1"/>
          <p:cNvSpPr>
            <a:spLocks noGrp="1"/>
          </p:cNvSpPr>
          <p:nvPr>
            <p:ph type="title"/>
          </p:nvPr>
        </p:nvSpPr>
        <p:spPr>
          <a:xfrm>
            <a:off x="6381640" y="688653"/>
            <a:ext cx="4972159" cy="1325563"/>
          </a:xfrm>
        </p:spPr>
        <p:txBody>
          <a:bodyPr anchor="b" anchorCtr="0">
            <a:normAutofit/>
          </a:bodyPr>
          <a:lstStyle>
            <a:lvl1pPr>
              <a:defRPr sz="3600"/>
            </a:lvl1pPr>
          </a:lstStyle>
          <a:p>
            <a:r>
              <a:rPr lang="en-US"/>
              <a:t>Click to edit Master title style</a:t>
            </a:r>
          </a:p>
        </p:txBody>
      </p:sp>
      <p:sp>
        <p:nvSpPr>
          <p:cNvPr id="13" name="Text Placeholder 3"/>
          <p:cNvSpPr>
            <a:spLocks noGrp="1"/>
          </p:cNvSpPr>
          <p:nvPr>
            <p:ph type="body" sz="half" idx="10"/>
          </p:nvPr>
        </p:nvSpPr>
        <p:spPr>
          <a:xfrm>
            <a:off x="6381641" y="2255183"/>
            <a:ext cx="4972159" cy="318419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p:cNvSpPr>
            <a:spLocks noGrp="1"/>
          </p:cNvSpPr>
          <p:nvPr>
            <p:ph type="pic" sz="quarter" idx="11"/>
          </p:nvPr>
        </p:nvSpPr>
        <p:spPr>
          <a:xfrm>
            <a:off x="684158" y="653143"/>
            <a:ext cx="5013325" cy="5477785"/>
          </a:xfrm>
          <a:pattFill prst="pct5">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6528848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8_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998" cy="6857999"/>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22746" y="6130928"/>
            <a:ext cx="1431053" cy="730454"/>
          </a:xfrm>
          <a:prstGeom prst="rect">
            <a:avLst/>
          </a:prstGeom>
        </p:spPr>
      </p:pic>
      <p:sp>
        <p:nvSpPr>
          <p:cNvPr id="11" name="Title 1"/>
          <p:cNvSpPr>
            <a:spLocks noGrp="1"/>
          </p:cNvSpPr>
          <p:nvPr>
            <p:ph type="title"/>
          </p:nvPr>
        </p:nvSpPr>
        <p:spPr>
          <a:xfrm>
            <a:off x="704321" y="688653"/>
            <a:ext cx="4972159" cy="1325563"/>
          </a:xfrm>
        </p:spPr>
        <p:txBody>
          <a:bodyPr anchor="b" anchorCtr="0">
            <a:normAutofit/>
          </a:bodyPr>
          <a:lstStyle>
            <a:lvl1pPr>
              <a:defRPr sz="3600"/>
            </a:lvl1pPr>
          </a:lstStyle>
          <a:p>
            <a:r>
              <a:rPr lang="en-US"/>
              <a:t>Click to edit Master title style</a:t>
            </a:r>
          </a:p>
        </p:txBody>
      </p:sp>
      <p:sp>
        <p:nvSpPr>
          <p:cNvPr id="13" name="Text Placeholder 3"/>
          <p:cNvSpPr>
            <a:spLocks noGrp="1"/>
          </p:cNvSpPr>
          <p:nvPr>
            <p:ph type="body" sz="half" idx="10"/>
          </p:nvPr>
        </p:nvSpPr>
        <p:spPr>
          <a:xfrm>
            <a:off x="704322" y="2255183"/>
            <a:ext cx="4972159" cy="3875745"/>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p:cNvSpPr>
            <a:spLocks noGrp="1"/>
          </p:cNvSpPr>
          <p:nvPr>
            <p:ph type="pic" sz="quarter" idx="11"/>
          </p:nvPr>
        </p:nvSpPr>
        <p:spPr>
          <a:xfrm>
            <a:off x="6380802" y="688653"/>
            <a:ext cx="4972997" cy="4750721"/>
          </a:xfrm>
          <a:pattFill prst="pct5">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26027723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8" cy="6857998"/>
          </a:xfrm>
          <a:prstGeom prst="rect">
            <a:avLst/>
          </a:prstGeom>
        </p:spPr>
      </p:pic>
      <p:sp>
        <p:nvSpPr>
          <p:cNvPr id="2" name="Title 1"/>
          <p:cNvSpPr>
            <a:spLocks noGrp="1"/>
          </p:cNvSpPr>
          <p:nvPr>
            <p:ph type="title"/>
          </p:nvPr>
        </p:nvSpPr>
        <p:spPr>
          <a:xfrm>
            <a:off x="838200" y="688653"/>
            <a:ext cx="10515600" cy="1325563"/>
          </a:xfrm>
        </p:spPr>
        <p:txBody>
          <a:bodyPr anchor="b" anchorCtr="0">
            <a:normAutofit/>
          </a:bodyPr>
          <a:lstStyle>
            <a:lvl1pPr>
              <a:defRPr sz="3600"/>
            </a:lvl1pPr>
          </a:lstStyle>
          <a:p>
            <a:r>
              <a:rPr lang="en-US"/>
              <a:t>Click to edit Master title style</a:t>
            </a:r>
          </a:p>
        </p:txBody>
      </p:sp>
      <p:sp>
        <p:nvSpPr>
          <p:cNvPr id="5" name="Text Placeholder 3"/>
          <p:cNvSpPr>
            <a:spLocks noGrp="1"/>
          </p:cNvSpPr>
          <p:nvPr>
            <p:ph type="body" sz="half" idx="2"/>
          </p:nvPr>
        </p:nvSpPr>
        <p:spPr>
          <a:xfrm>
            <a:off x="838200" y="2264539"/>
            <a:ext cx="4972159" cy="3174835"/>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Text Placeholder 3"/>
          <p:cNvSpPr>
            <a:spLocks noGrp="1"/>
          </p:cNvSpPr>
          <p:nvPr>
            <p:ph type="body" sz="half" idx="10"/>
          </p:nvPr>
        </p:nvSpPr>
        <p:spPr>
          <a:xfrm>
            <a:off x="6381641" y="2255183"/>
            <a:ext cx="4972159" cy="318419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22746" y="6130928"/>
            <a:ext cx="1431053" cy="730454"/>
          </a:xfrm>
          <a:prstGeom prst="rect">
            <a:avLst/>
          </a:prstGeom>
        </p:spPr>
      </p:pic>
    </p:spTree>
    <p:extLst>
      <p:ext uri="{BB962C8B-B14F-4D97-AF65-F5344CB8AC3E}">
        <p14:creationId xmlns:p14="http://schemas.microsoft.com/office/powerpoint/2010/main" val="17342384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1_Two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8" cy="685799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22746" y="6130928"/>
            <a:ext cx="1431053" cy="730454"/>
          </a:xfrm>
          <a:prstGeom prst="rect">
            <a:avLst/>
          </a:prstGeom>
        </p:spPr>
      </p:pic>
      <p:sp>
        <p:nvSpPr>
          <p:cNvPr id="7" name="Title 1"/>
          <p:cNvSpPr>
            <a:spLocks noGrp="1"/>
          </p:cNvSpPr>
          <p:nvPr>
            <p:ph type="title"/>
          </p:nvPr>
        </p:nvSpPr>
        <p:spPr>
          <a:xfrm>
            <a:off x="704321" y="688653"/>
            <a:ext cx="4972159" cy="1325563"/>
          </a:xfrm>
        </p:spPr>
        <p:txBody>
          <a:bodyPr anchor="b" anchorCtr="0">
            <a:normAutofit/>
          </a:bodyPr>
          <a:lstStyle>
            <a:lvl1pPr>
              <a:defRPr sz="3600"/>
            </a:lvl1pPr>
          </a:lstStyle>
          <a:p>
            <a:r>
              <a:rPr lang="en-US"/>
              <a:t>Click to edit Master title style</a:t>
            </a:r>
          </a:p>
        </p:txBody>
      </p:sp>
      <p:sp>
        <p:nvSpPr>
          <p:cNvPr id="9" name="Text Placeholder 3"/>
          <p:cNvSpPr>
            <a:spLocks noGrp="1"/>
          </p:cNvSpPr>
          <p:nvPr>
            <p:ph type="body" sz="half" idx="10"/>
          </p:nvPr>
        </p:nvSpPr>
        <p:spPr>
          <a:xfrm>
            <a:off x="704322" y="2255183"/>
            <a:ext cx="4972159" cy="318419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Picture Placeholder 2"/>
          <p:cNvSpPr>
            <a:spLocks noGrp="1"/>
          </p:cNvSpPr>
          <p:nvPr>
            <p:ph type="pic" sz="quarter" idx="11"/>
          </p:nvPr>
        </p:nvSpPr>
        <p:spPr>
          <a:xfrm>
            <a:off x="6380802" y="688653"/>
            <a:ext cx="4972997" cy="4750721"/>
          </a:xfrm>
          <a:pattFill prst="pct5">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18454357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2_Two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8" cy="6857998"/>
          </a:xfrm>
          <a:prstGeom prst="rect">
            <a:avLst/>
          </a:prstGeom>
        </p:spPr>
      </p:pic>
      <p:sp>
        <p:nvSpPr>
          <p:cNvPr id="10" name="Picture Placeholder 2"/>
          <p:cNvSpPr>
            <a:spLocks noGrp="1"/>
          </p:cNvSpPr>
          <p:nvPr>
            <p:ph type="pic" sz="quarter" idx="11"/>
          </p:nvPr>
        </p:nvSpPr>
        <p:spPr>
          <a:xfrm>
            <a:off x="1" y="-3383"/>
            <a:ext cx="5676479" cy="6861383"/>
          </a:xfrm>
          <a:pattFill prst="pct5">
            <a:fgClr>
              <a:schemeClr val="accent1"/>
            </a:fgClr>
            <a:bgClr>
              <a:schemeClr val="bg1"/>
            </a:bgClr>
          </a:pattFill>
        </p:spPr>
        <p:txBody>
          <a:bodyPr/>
          <a:lstStyle/>
          <a:p>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22746" y="6130928"/>
            <a:ext cx="1431053" cy="730454"/>
          </a:xfrm>
          <a:prstGeom prst="rect">
            <a:avLst/>
          </a:prstGeom>
        </p:spPr>
      </p:pic>
      <p:sp>
        <p:nvSpPr>
          <p:cNvPr id="7" name="Title 1"/>
          <p:cNvSpPr>
            <a:spLocks noGrp="1"/>
          </p:cNvSpPr>
          <p:nvPr>
            <p:ph type="title"/>
          </p:nvPr>
        </p:nvSpPr>
        <p:spPr>
          <a:xfrm>
            <a:off x="6381639" y="688653"/>
            <a:ext cx="4972159" cy="1325563"/>
          </a:xfrm>
        </p:spPr>
        <p:txBody>
          <a:bodyPr anchor="b" anchorCtr="0">
            <a:normAutofit/>
          </a:bodyPr>
          <a:lstStyle>
            <a:lvl1pPr>
              <a:defRPr sz="3600"/>
            </a:lvl1pPr>
          </a:lstStyle>
          <a:p>
            <a:r>
              <a:rPr lang="en-US"/>
              <a:t>Click to edit Master title style</a:t>
            </a:r>
          </a:p>
        </p:txBody>
      </p:sp>
      <p:sp>
        <p:nvSpPr>
          <p:cNvPr id="9" name="Text Placeholder 3"/>
          <p:cNvSpPr>
            <a:spLocks noGrp="1"/>
          </p:cNvSpPr>
          <p:nvPr>
            <p:ph type="body" sz="half" idx="10"/>
          </p:nvPr>
        </p:nvSpPr>
        <p:spPr>
          <a:xfrm>
            <a:off x="6381640" y="2255183"/>
            <a:ext cx="4972159" cy="318419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82636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8" cy="685799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22746" y="6130928"/>
            <a:ext cx="1431053" cy="730454"/>
          </a:xfrm>
          <a:prstGeom prst="rect">
            <a:avLst/>
          </a:prstGeom>
        </p:spPr>
      </p:pic>
      <p:sp>
        <p:nvSpPr>
          <p:cNvPr id="11" name="Title 1"/>
          <p:cNvSpPr>
            <a:spLocks noGrp="1"/>
          </p:cNvSpPr>
          <p:nvPr>
            <p:ph type="title"/>
          </p:nvPr>
        </p:nvSpPr>
        <p:spPr>
          <a:xfrm>
            <a:off x="838200" y="688653"/>
            <a:ext cx="10515600" cy="1325563"/>
          </a:xfrm>
        </p:spPr>
        <p:txBody>
          <a:bodyPr anchor="b" anchorCtr="0">
            <a:normAutofit/>
          </a:bodyPr>
          <a:lstStyle>
            <a:lvl1pPr>
              <a:defRPr sz="3600"/>
            </a:lvl1pPr>
          </a:lstStyle>
          <a:p>
            <a:r>
              <a:rPr lang="en-US"/>
              <a:t>Click to edit Master title style</a:t>
            </a:r>
          </a:p>
        </p:txBody>
      </p:sp>
      <p:sp>
        <p:nvSpPr>
          <p:cNvPr id="12" name="Text Placeholder 3"/>
          <p:cNvSpPr>
            <a:spLocks noGrp="1"/>
          </p:cNvSpPr>
          <p:nvPr>
            <p:ph type="body" sz="half" idx="2"/>
          </p:nvPr>
        </p:nvSpPr>
        <p:spPr>
          <a:xfrm>
            <a:off x="838200" y="2264539"/>
            <a:ext cx="4972159" cy="386638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Text Placeholder 3"/>
          <p:cNvSpPr>
            <a:spLocks noGrp="1"/>
          </p:cNvSpPr>
          <p:nvPr>
            <p:ph type="body" sz="half" idx="10"/>
          </p:nvPr>
        </p:nvSpPr>
        <p:spPr>
          <a:xfrm>
            <a:off x="6381641" y="2255183"/>
            <a:ext cx="4972159" cy="318419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393065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3_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8" cy="685799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22746" y="6130928"/>
            <a:ext cx="1431053" cy="730454"/>
          </a:xfrm>
          <a:prstGeom prst="rect">
            <a:avLst/>
          </a:prstGeom>
        </p:spPr>
      </p:pic>
      <p:sp>
        <p:nvSpPr>
          <p:cNvPr id="11" name="Title 1"/>
          <p:cNvSpPr>
            <a:spLocks noGrp="1"/>
          </p:cNvSpPr>
          <p:nvPr>
            <p:ph type="title"/>
          </p:nvPr>
        </p:nvSpPr>
        <p:spPr>
          <a:xfrm>
            <a:off x="6381640" y="688653"/>
            <a:ext cx="4972159" cy="1325563"/>
          </a:xfrm>
        </p:spPr>
        <p:txBody>
          <a:bodyPr anchor="b" anchorCtr="0">
            <a:normAutofit/>
          </a:bodyPr>
          <a:lstStyle>
            <a:lvl1pPr>
              <a:defRPr sz="3600"/>
            </a:lvl1pPr>
          </a:lstStyle>
          <a:p>
            <a:r>
              <a:rPr lang="en-US"/>
              <a:t>Click to edit Master title style</a:t>
            </a:r>
          </a:p>
        </p:txBody>
      </p:sp>
      <p:sp>
        <p:nvSpPr>
          <p:cNvPr id="13" name="Text Placeholder 3"/>
          <p:cNvSpPr>
            <a:spLocks noGrp="1"/>
          </p:cNvSpPr>
          <p:nvPr>
            <p:ph type="body" sz="half" idx="10"/>
          </p:nvPr>
        </p:nvSpPr>
        <p:spPr>
          <a:xfrm>
            <a:off x="6381641" y="2255183"/>
            <a:ext cx="4972159" cy="318419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p:cNvSpPr>
            <a:spLocks noGrp="1"/>
          </p:cNvSpPr>
          <p:nvPr>
            <p:ph type="pic" sz="quarter" idx="11"/>
          </p:nvPr>
        </p:nvSpPr>
        <p:spPr>
          <a:xfrm>
            <a:off x="684158" y="653143"/>
            <a:ext cx="5013325" cy="5477785"/>
          </a:xfrm>
          <a:pattFill prst="pct5">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20933610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4_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998" cy="685799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22746" y="6130928"/>
            <a:ext cx="1431053" cy="730454"/>
          </a:xfrm>
          <a:prstGeom prst="rect">
            <a:avLst/>
          </a:prstGeom>
        </p:spPr>
      </p:pic>
      <p:sp>
        <p:nvSpPr>
          <p:cNvPr id="11" name="Title 1"/>
          <p:cNvSpPr>
            <a:spLocks noGrp="1"/>
          </p:cNvSpPr>
          <p:nvPr>
            <p:ph type="title"/>
          </p:nvPr>
        </p:nvSpPr>
        <p:spPr>
          <a:xfrm>
            <a:off x="704321" y="688653"/>
            <a:ext cx="4972159" cy="1325563"/>
          </a:xfrm>
        </p:spPr>
        <p:txBody>
          <a:bodyPr anchor="b" anchorCtr="0">
            <a:normAutofit/>
          </a:bodyPr>
          <a:lstStyle>
            <a:lvl1pPr>
              <a:defRPr sz="3600"/>
            </a:lvl1pPr>
          </a:lstStyle>
          <a:p>
            <a:r>
              <a:rPr lang="en-US"/>
              <a:t>Click to edit Master title style</a:t>
            </a:r>
          </a:p>
        </p:txBody>
      </p:sp>
      <p:sp>
        <p:nvSpPr>
          <p:cNvPr id="13" name="Text Placeholder 3"/>
          <p:cNvSpPr>
            <a:spLocks noGrp="1"/>
          </p:cNvSpPr>
          <p:nvPr>
            <p:ph type="body" sz="half" idx="10"/>
          </p:nvPr>
        </p:nvSpPr>
        <p:spPr>
          <a:xfrm>
            <a:off x="704322" y="2255183"/>
            <a:ext cx="4972159" cy="3875745"/>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p:cNvSpPr>
            <a:spLocks noGrp="1"/>
          </p:cNvSpPr>
          <p:nvPr>
            <p:ph type="pic" sz="quarter" idx="11"/>
          </p:nvPr>
        </p:nvSpPr>
        <p:spPr>
          <a:xfrm>
            <a:off x="6380802" y="688653"/>
            <a:ext cx="4972997" cy="4750721"/>
          </a:xfrm>
          <a:pattFill prst="pct5">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1984647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Content Placeholder 2"/>
          <p:cNvSpPr>
            <a:spLocks noGrp="1"/>
          </p:cNvSpPr>
          <p:nvPr>
            <p:ph sz="half" idx="1"/>
          </p:nvPr>
        </p:nvSpPr>
        <p:spPr>
          <a:xfrm>
            <a:off x="838200" y="2756908"/>
            <a:ext cx="5181600" cy="3170364"/>
          </a:xfrm>
        </p:spPr>
        <p:txBody>
          <a:bodyPr/>
          <a:lstStyle>
            <a:lvl1pPr>
              <a:defRPr sz="1800"/>
            </a:lvl1pPr>
            <a:lvl2pPr>
              <a:defRPr sz="18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747552"/>
            <a:ext cx="5181600" cy="3179721"/>
          </a:xfrm>
        </p:spPr>
        <p:txBody>
          <a:bodyPr/>
          <a:lstStyle>
            <a:lvl1pPr>
              <a:defRPr sz="1800"/>
            </a:lvl1pPr>
            <a:lvl2pPr>
              <a:defRPr sz="18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838200" y="1181022"/>
            <a:ext cx="10515600" cy="1325563"/>
          </a:xfrm>
        </p:spPr>
        <p:txBody>
          <a:bodyPr anchor="b" anchorCtr="0">
            <a:normAutofit/>
          </a:bodyPr>
          <a:lstStyle>
            <a:lvl1pPr>
              <a:defRPr sz="3600"/>
            </a:lvl1pPr>
          </a:lstStyle>
          <a:p>
            <a:r>
              <a:rPr lang="en-US"/>
              <a:t>Click to edit Master title style</a:t>
            </a:r>
          </a:p>
        </p:txBody>
      </p:sp>
      <p:sp>
        <p:nvSpPr>
          <p:cNvPr id="5" name="Text Placeholder 4"/>
          <p:cNvSpPr>
            <a:spLocks noGrp="1"/>
          </p:cNvSpPr>
          <p:nvPr>
            <p:ph type="body" sz="quarter" idx="10"/>
          </p:nvPr>
        </p:nvSpPr>
        <p:spPr>
          <a:xfrm>
            <a:off x="838200" y="337055"/>
            <a:ext cx="6838950" cy="633836"/>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1203092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8" cy="6857999"/>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1"/>
            <a:ext cx="12192000" cy="6858000"/>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9" name="Rectangle 8"/>
          <p:cNvSpPr/>
          <p:nvPr userDrawn="1"/>
        </p:nvSpPr>
        <p:spPr>
          <a:xfrm>
            <a:off x="4038600" y="1886505"/>
            <a:ext cx="8153400" cy="2934070"/>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38362" y="5829964"/>
            <a:ext cx="2035383" cy="1038923"/>
          </a:xfrm>
          <a:prstGeom prst="rect">
            <a:avLst/>
          </a:prstGeom>
        </p:spPr>
      </p:pic>
      <p:cxnSp>
        <p:nvCxnSpPr>
          <p:cNvPr id="11" name="Straight Connector 10"/>
          <p:cNvCxnSpPr/>
          <p:nvPr userDrawn="1"/>
        </p:nvCxnSpPr>
        <p:spPr>
          <a:xfrm>
            <a:off x="4752871" y="3034602"/>
            <a:ext cx="355209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sz="quarter" idx="14"/>
          </p:nvPr>
        </p:nvSpPr>
        <p:spPr>
          <a:xfrm>
            <a:off x="4752871" y="2853634"/>
            <a:ext cx="4659312" cy="969666"/>
          </a:xfrm>
        </p:spPr>
        <p:txBody>
          <a:bodyPr anchor="b" anchorCtr="0">
            <a:noAutofit/>
          </a:bodyPr>
          <a:lstStyle>
            <a:lvl1pPr marL="0" indent="0">
              <a:buNone/>
              <a:defRPr sz="3600" baseline="0">
                <a:solidFill>
                  <a:schemeClr val="bg1"/>
                </a:solidFill>
                <a:latin typeface="+mn-lt"/>
              </a:defRPr>
            </a:lvl1pPr>
          </a:lstStyle>
          <a:p>
            <a:pPr lvl="0"/>
            <a:r>
              <a:rPr lang="en-US"/>
              <a:t>Edit Master text styles</a:t>
            </a:r>
          </a:p>
        </p:txBody>
      </p:sp>
      <p:sp>
        <p:nvSpPr>
          <p:cNvPr id="13" name="Content Placeholder 2"/>
          <p:cNvSpPr>
            <a:spLocks noGrp="1"/>
          </p:cNvSpPr>
          <p:nvPr>
            <p:ph sz="quarter" idx="15"/>
          </p:nvPr>
        </p:nvSpPr>
        <p:spPr>
          <a:xfrm>
            <a:off x="4752871" y="3835836"/>
            <a:ext cx="4659312" cy="734543"/>
          </a:xfrm>
        </p:spPr>
        <p:txBody>
          <a:bodyPr anchor="t" anchorCtr="0">
            <a:noAutofit/>
          </a:bodyPr>
          <a:lstStyle>
            <a:lvl1pPr marL="0" indent="0">
              <a:buNone/>
              <a:defRPr sz="2000" baseline="0">
                <a:solidFill>
                  <a:schemeClr val="bg1"/>
                </a:solidFill>
                <a:latin typeface="+mn-lt"/>
              </a:defRPr>
            </a:lvl1pPr>
          </a:lstStyle>
          <a:p>
            <a:pPr lvl="0"/>
            <a:r>
              <a:rPr lang="en-US"/>
              <a:t>Edit Master text styles</a:t>
            </a:r>
          </a:p>
        </p:txBody>
      </p:sp>
    </p:spTree>
    <p:extLst>
      <p:ext uri="{BB962C8B-B14F-4D97-AF65-F5344CB8AC3E}">
        <p14:creationId xmlns:p14="http://schemas.microsoft.com/office/powerpoint/2010/main" val="16345826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Content Placeholder 2"/>
          <p:cNvSpPr>
            <a:spLocks noGrp="1"/>
          </p:cNvSpPr>
          <p:nvPr>
            <p:ph sz="half" idx="1"/>
          </p:nvPr>
        </p:nvSpPr>
        <p:spPr>
          <a:xfrm>
            <a:off x="838200" y="1451987"/>
            <a:ext cx="5181600" cy="4475285"/>
          </a:xfrm>
        </p:spPr>
        <p:txBody>
          <a:bodyPr/>
          <a:lstStyle>
            <a:lvl1pPr>
              <a:defRPr sz="1800"/>
            </a:lvl1pPr>
            <a:lvl2pPr>
              <a:defRPr sz="18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451988"/>
            <a:ext cx="5181600" cy="4475286"/>
          </a:xfrm>
        </p:spPr>
        <p:txBody>
          <a:bodyPr/>
          <a:lstStyle>
            <a:lvl1pPr>
              <a:defRPr sz="1800"/>
            </a:lvl1pPr>
            <a:lvl2pPr>
              <a:defRPr sz="18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0"/>
          </p:nvPr>
        </p:nvSpPr>
        <p:spPr>
          <a:xfrm>
            <a:off x="838200" y="337055"/>
            <a:ext cx="6838950" cy="633836"/>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21247435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200" y="2756908"/>
            <a:ext cx="5181600" cy="3170364"/>
          </a:xfrm>
        </p:spPr>
        <p:txBody>
          <a:bodyPr/>
          <a:lstStyle>
            <a:lvl1pPr>
              <a:defRPr sz="1800"/>
            </a:lvl1pPr>
            <a:lvl2pPr>
              <a:defRPr sz="18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838200" y="1181022"/>
            <a:ext cx="10515600" cy="1325563"/>
          </a:xfrm>
        </p:spPr>
        <p:txBody>
          <a:bodyPr anchor="b" anchorCtr="0">
            <a:normAutofit/>
          </a:bodyPr>
          <a:lstStyle>
            <a:lvl1pPr>
              <a:defRPr sz="3600"/>
            </a:lvl1pPr>
          </a:lstStyle>
          <a:p>
            <a:r>
              <a:rPr lang="en-US"/>
              <a:t>Click to edit Master title style</a:t>
            </a:r>
          </a:p>
        </p:txBody>
      </p:sp>
      <p:sp>
        <p:nvSpPr>
          <p:cNvPr id="5" name="Text Placeholder 4"/>
          <p:cNvSpPr>
            <a:spLocks noGrp="1"/>
          </p:cNvSpPr>
          <p:nvPr>
            <p:ph type="body" sz="quarter" idx="10"/>
          </p:nvPr>
        </p:nvSpPr>
        <p:spPr>
          <a:xfrm>
            <a:off x="838200" y="337055"/>
            <a:ext cx="6838950" cy="633836"/>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23894679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2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Content Placeholder 2"/>
          <p:cNvSpPr>
            <a:spLocks noGrp="1"/>
          </p:cNvSpPr>
          <p:nvPr>
            <p:ph sz="half" idx="1"/>
          </p:nvPr>
        </p:nvSpPr>
        <p:spPr>
          <a:xfrm>
            <a:off x="838200" y="2756908"/>
            <a:ext cx="5181600" cy="3170364"/>
          </a:xfrm>
        </p:spPr>
        <p:txBody>
          <a:bodyPr/>
          <a:lstStyle>
            <a:lvl1pPr>
              <a:defRPr sz="1800"/>
            </a:lvl1pPr>
            <a:lvl2pPr>
              <a:defRPr sz="18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838200" y="1181022"/>
            <a:ext cx="10515600" cy="1325563"/>
          </a:xfrm>
        </p:spPr>
        <p:txBody>
          <a:bodyPr anchor="b" anchorCtr="0">
            <a:normAutofit/>
          </a:bodyPr>
          <a:lstStyle>
            <a:lvl1pPr>
              <a:defRPr sz="3600"/>
            </a:lvl1pPr>
          </a:lstStyle>
          <a:p>
            <a:r>
              <a:rPr lang="en-US"/>
              <a:t>Click to edit Master title style</a:t>
            </a:r>
          </a:p>
        </p:txBody>
      </p:sp>
      <p:sp>
        <p:nvSpPr>
          <p:cNvPr id="5" name="Text Placeholder 4"/>
          <p:cNvSpPr>
            <a:spLocks noGrp="1"/>
          </p:cNvSpPr>
          <p:nvPr>
            <p:ph type="body" sz="quarter" idx="10"/>
          </p:nvPr>
        </p:nvSpPr>
        <p:spPr>
          <a:xfrm>
            <a:off x="838200" y="337055"/>
            <a:ext cx="6838950" cy="633836"/>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13356889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3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12191998" cy="6857999"/>
          </a:xfrm>
          <a:prstGeom prst="rect">
            <a:avLst/>
          </a:prstGeom>
        </p:spPr>
      </p:pic>
      <p:sp>
        <p:nvSpPr>
          <p:cNvPr id="3" name="Content Placeholder 2"/>
          <p:cNvSpPr>
            <a:spLocks noGrp="1"/>
          </p:cNvSpPr>
          <p:nvPr>
            <p:ph sz="half" idx="1"/>
          </p:nvPr>
        </p:nvSpPr>
        <p:spPr>
          <a:xfrm>
            <a:off x="838200" y="2756908"/>
            <a:ext cx="5181600" cy="3170364"/>
          </a:xfrm>
        </p:spPr>
        <p:txBody>
          <a:bodyPr/>
          <a:lstStyle>
            <a:lvl1pPr>
              <a:defRPr sz="1800"/>
            </a:lvl1pPr>
            <a:lvl2pPr>
              <a:defRPr sz="18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838200" y="1181022"/>
            <a:ext cx="10515600" cy="1325563"/>
          </a:xfrm>
        </p:spPr>
        <p:txBody>
          <a:bodyPr anchor="b" anchorCtr="0">
            <a:normAutofit/>
          </a:bodyPr>
          <a:lstStyle>
            <a:lvl1pPr>
              <a:defRPr sz="3600"/>
            </a:lvl1pPr>
          </a:lstStyle>
          <a:p>
            <a:r>
              <a:rPr lang="en-US"/>
              <a:t>Click to edit Master title style</a:t>
            </a:r>
          </a:p>
        </p:txBody>
      </p:sp>
      <p:sp>
        <p:nvSpPr>
          <p:cNvPr id="5" name="Text Placeholder 4"/>
          <p:cNvSpPr>
            <a:spLocks noGrp="1"/>
          </p:cNvSpPr>
          <p:nvPr>
            <p:ph type="body" sz="quarter" idx="10"/>
          </p:nvPr>
        </p:nvSpPr>
        <p:spPr>
          <a:xfrm>
            <a:off x="838200" y="337055"/>
            <a:ext cx="6838950" cy="633836"/>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4251907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6" name="Title 1"/>
          <p:cNvSpPr>
            <a:spLocks noGrp="1"/>
          </p:cNvSpPr>
          <p:nvPr>
            <p:ph type="title"/>
          </p:nvPr>
        </p:nvSpPr>
        <p:spPr>
          <a:xfrm>
            <a:off x="838200" y="1181022"/>
            <a:ext cx="10515600" cy="1325563"/>
          </a:xfrm>
        </p:spPr>
        <p:txBody>
          <a:bodyPr anchor="b" anchorCtr="0">
            <a:normAutofit/>
          </a:bodyPr>
          <a:lstStyle>
            <a:lvl1pPr>
              <a:defRPr sz="3600"/>
            </a:lvl1pPr>
          </a:lstStyle>
          <a:p>
            <a:r>
              <a:rPr lang="en-US"/>
              <a:t>Click to edit Master title style</a:t>
            </a:r>
          </a:p>
        </p:txBody>
      </p:sp>
      <p:sp>
        <p:nvSpPr>
          <p:cNvPr id="7" name="Text Placeholder 3"/>
          <p:cNvSpPr>
            <a:spLocks noGrp="1"/>
          </p:cNvSpPr>
          <p:nvPr>
            <p:ph type="body" sz="half" idx="2"/>
          </p:nvPr>
        </p:nvSpPr>
        <p:spPr>
          <a:xfrm>
            <a:off x="838200" y="2756908"/>
            <a:ext cx="4972159" cy="3174835"/>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3"/>
          <p:cNvSpPr>
            <a:spLocks noGrp="1"/>
          </p:cNvSpPr>
          <p:nvPr>
            <p:ph type="body" sz="half" idx="10"/>
          </p:nvPr>
        </p:nvSpPr>
        <p:spPr>
          <a:xfrm>
            <a:off x="6381641" y="2747552"/>
            <a:ext cx="4972159" cy="318419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ext Placeholder 4"/>
          <p:cNvSpPr>
            <a:spLocks noGrp="1"/>
          </p:cNvSpPr>
          <p:nvPr>
            <p:ph type="body" sz="quarter" idx="11"/>
          </p:nvPr>
        </p:nvSpPr>
        <p:spPr>
          <a:xfrm>
            <a:off x="838200" y="337055"/>
            <a:ext cx="6838950" cy="633836"/>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34737186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4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6" name="Title 1"/>
          <p:cNvSpPr>
            <a:spLocks noGrp="1"/>
          </p:cNvSpPr>
          <p:nvPr>
            <p:ph type="title"/>
          </p:nvPr>
        </p:nvSpPr>
        <p:spPr>
          <a:xfrm>
            <a:off x="838200" y="1181022"/>
            <a:ext cx="10515600" cy="1325563"/>
          </a:xfrm>
        </p:spPr>
        <p:txBody>
          <a:bodyPr anchor="b" anchorCtr="0">
            <a:normAutofit/>
          </a:bodyPr>
          <a:lstStyle>
            <a:lvl1pPr>
              <a:defRPr sz="3600"/>
            </a:lvl1pPr>
          </a:lstStyle>
          <a:p>
            <a:r>
              <a:rPr lang="en-US"/>
              <a:t>Click to edit Master title style</a:t>
            </a:r>
          </a:p>
        </p:txBody>
      </p:sp>
      <p:sp>
        <p:nvSpPr>
          <p:cNvPr id="7" name="Text Placeholder 3"/>
          <p:cNvSpPr>
            <a:spLocks noGrp="1"/>
          </p:cNvSpPr>
          <p:nvPr>
            <p:ph type="body" sz="half" idx="2"/>
          </p:nvPr>
        </p:nvSpPr>
        <p:spPr>
          <a:xfrm>
            <a:off x="838200" y="2756908"/>
            <a:ext cx="10566679" cy="3174835"/>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Placeholder 4"/>
          <p:cNvSpPr>
            <a:spLocks noGrp="1"/>
          </p:cNvSpPr>
          <p:nvPr>
            <p:ph type="body" sz="quarter" idx="10"/>
          </p:nvPr>
        </p:nvSpPr>
        <p:spPr>
          <a:xfrm>
            <a:off x="838200" y="337055"/>
            <a:ext cx="6838950" cy="633836"/>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1700891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0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1998" cy="6857999"/>
          </a:xfrm>
          <a:prstGeom prst="rect">
            <a:avLst/>
          </a:prstGeom>
        </p:spPr>
      </p:pic>
      <p:sp>
        <p:nvSpPr>
          <p:cNvPr id="3" name="Content Placeholder 2"/>
          <p:cNvSpPr>
            <a:spLocks noGrp="1"/>
          </p:cNvSpPr>
          <p:nvPr>
            <p:ph sz="half" idx="1"/>
          </p:nvPr>
        </p:nvSpPr>
        <p:spPr>
          <a:xfrm>
            <a:off x="838200" y="2756908"/>
            <a:ext cx="5181600" cy="3170364"/>
          </a:xfrm>
        </p:spPr>
        <p:txBody>
          <a:bodyPr/>
          <a:lstStyle>
            <a:lvl1pPr>
              <a:defRPr sz="1800"/>
            </a:lvl1pPr>
            <a:lvl2pPr>
              <a:defRPr sz="18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747552"/>
            <a:ext cx="5181600" cy="3179721"/>
          </a:xfrm>
        </p:spPr>
        <p:txBody>
          <a:bodyPr/>
          <a:lstStyle>
            <a:lvl1pPr>
              <a:defRPr sz="1800"/>
            </a:lvl1pPr>
            <a:lvl2pPr>
              <a:defRPr sz="18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838200" y="1181022"/>
            <a:ext cx="10515600" cy="1325563"/>
          </a:xfrm>
        </p:spPr>
        <p:txBody>
          <a:bodyPr anchor="b" anchorCtr="0">
            <a:normAutofit/>
          </a:bodyPr>
          <a:lstStyle>
            <a:lvl1pPr>
              <a:defRPr sz="3600"/>
            </a:lvl1pPr>
          </a:lstStyle>
          <a:p>
            <a:r>
              <a:rPr lang="en-US"/>
              <a:t>Click to edit Master title style</a:t>
            </a:r>
          </a:p>
        </p:txBody>
      </p:sp>
      <p:sp>
        <p:nvSpPr>
          <p:cNvPr id="5" name="Text Placeholder 4"/>
          <p:cNvSpPr>
            <a:spLocks noGrp="1"/>
          </p:cNvSpPr>
          <p:nvPr>
            <p:ph type="body" sz="quarter" idx="10"/>
          </p:nvPr>
        </p:nvSpPr>
        <p:spPr>
          <a:xfrm>
            <a:off x="838200" y="337055"/>
            <a:ext cx="6838950" cy="633836"/>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22746" y="6130928"/>
            <a:ext cx="1431053" cy="730454"/>
          </a:xfrm>
          <a:prstGeom prst="rect">
            <a:avLst/>
          </a:prstGeom>
        </p:spPr>
      </p:pic>
    </p:spTree>
    <p:extLst>
      <p:ext uri="{BB962C8B-B14F-4D97-AF65-F5344CB8AC3E}">
        <p14:creationId xmlns:p14="http://schemas.microsoft.com/office/powerpoint/2010/main" val="25246870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1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1998" cy="6857999"/>
          </a:xfrm>
          <a:prstGeom prst="rect">
            <a:avLst/>
          </a:prstGeom>
        </p:spPr>
      </p:pic>
      <p:sp>
        <p:nvSpPr>
          <p:cNvPr id="3" name="Content Placeholder 2"/>
          <p:cNvSpPr>
            <a:spLocks noGrp="1"/>
          </p:cNvSpPr>
          <p:nvPr>
            <p:ph sz="half" idx="1"/>
          </p:nvPr>
        </p:nvSpPr>
        <p:spPr>
          <a:xfrm>
            <a:off x="838200" y="1451987"/>
            <a:ext cx="5181600" cy="4475285"/>
          </a:xfrm>
        </p:spPr>
        <p:txBody>
          <a:bodyPr/>
          <a:lstStyle>
            <a:lvl1pPr>
              <a:defRPr sz="1800"/>
            </a:lvl1pPr>
            <a:lvl2pPr>
              <a:defRPr sz="18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451988"/>
            <a:ext cx="5181600" cy="4475286"/>
          </a:xfrm>
        </p:spPr>
        <p:txBody>
          <a:bodyPr/>
          <a:lstStyle>
            <a:lvl1pPr>
              <a:defRPr sz="1800"/>
            </a:lvl1pPr>
            <a:lvl2pPr>
              <a:defRPr sz="18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0"/>
          </p:nvPr>
        </p:nvSpPr>
        <p:spPr>
          <a:xfrm>
            <a:off x="838200" y="337055"/>
            <a:ext cx="6838950" cy="633836"/>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22746" y="6130928"/>
            <a:ext cx="1431053" cy="730454"/>
          </a:xfrm>
          <a:prstGeom prst="rect">
            <a:avLst/>
          </a:prstGeom>
        </p:spPr>
      </p:pic>
    </p:spTree>
    <p:extLst>
      <p:ext uri="{BB962C8B-B14F-4D97-AF65-F5344CB8AC3E}">
        <p14:creationId xmlns:p14="http://schemas.microsoft.com/office/powerpoint/2010/main" val="19022278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1998" cy="6857999"/>
          </a:xfrm>
          <a:prstGeom prst="rect">
            <a:avLst/>
          </a:prstGeom>
        </p:spPr>
      </p:pic>
      <p:sp>
        <p:nvSpPr>
          <p:cNvPr id="6" name="Title 1"/>
          <p:cNvSpPr>
            <a:spLocks noGrp="1"/>
          </p:cNvSpPr>
          <p:nvPr>
            <p:ph type="title"/>
          </p:nvPr>
        </p:nvSpPr>
        <p:spPr>
          <a:xfrm>
            <a:off x="838200" y="1181022"/>
            <a:ext cx="10515600" cy="1325563"/>
          </a:xfrm>
        </p:spPr>
        <p:txBody>
          <a:bodyPr anchor="b" anchorCtr="0">
            <a:normAutofit/>
          </a:bodyPr>
          <a:lstStyle>
            <a:lvl1pPr>
              <a:defRPr sz="3600"/>
            </a:lvl1pPr>
          </a:lstStyle>
          <a:p>
            <a:r>
              <a:rPr lang="en-US"/>
              <a:t>Click to edit Master title style</a:t>
            </a:r>
          </a:p>
        </p:txBody>
      </p:sp>
      <p:sp>
        <p:nvSpPr>
          <p:cNvPr id="7" name="Text Placeholder 3"/>
          <p:cNvSpPr>
            <a:spLocks noGrp="1"/>
          </p:cNvSpPr>
          <p:nvPr>
            <p:ph type="body" sz="half" idx="2"/>
          </p:nvPr>
        </p:nvSpPr>
        <p:spPr>
          <a:xfrm>
            <a:off x="838200" y="2756908"/>
            <a:ext cx="4972159" cy="3174835"/>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3"/>
          <p:cNvSpPr>
            <a:spLocks noGrp="1"/>
          </p:cNvSpPr>
          <p:nvPr>
            <p:ph type="body" sz="half" idx="10"/>
          </p:nvPr>
        </p:nvSpPr>
        <p:spPr>
          <a:xfrm>
            <a:off x="6381641" y="2747552"/>
            <a:ext cx="4972159" cy="318419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ext Placeholder 4"/>
          <p:cNvSpPr>
            <a:spLocks noGrp="1"/>
          </p:cNvSpPr>
          <p:nvPr>
            <p:ph type="body" sz="quarter" idx="11"/>
          </p:nvPr>
        </p:nvSpPr>
        <p:spPr>
          <a:xfrm>
            <a:off x="838200" y="337055"/>
            <a:ext cx="6838950" cy="633836"/>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22746" y="6130928"/>
            <a:ext cx="1431053" cy="730454"/>
          </a:xfrm>
          <a:prstGeom prst="rect">
            <a:avLst/>
          </a:prstGeom>
        </p:spPr>
      </p:pic>
    </p:spTree>
    <p:extLst>
      <p:ext uri="{BB962C8B-B14F-4D97-AF65-F5344CB8AC3E}">
        <p14:creationId xmlns:p14="http://schemas.microsoft.com/office/powerpoint/2010/main" val="479621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1998" cy="6857999"/>
          </a:xfrm>
          <a:prstGeom prst="rect">
            <a:avLst/>
          </a:prstGeom>
        </p:spPr>
      </p:pic>
      <p:sp>
        <p:nvSpPr>
          <p:cNvPr id="6" name="Title 1"/>
          <p:cNvSpPr>
            <a:spLocks noGrp="1"/>
          </p:cNvSpPr>
          <p:nvPr>
            <p:ph type="title"/>
          </p:nvPr>
        </p:nvSpPr>
        <p:spPr>
          <a:xfrm>
            <a:off x="838200" y="1181022"/>
            <a:ext cx="10515600" cy="1325563"/>
          </a:xfrm>
        </p:spPr>
        <p:txBody>
          <a:bodyPr anchor="b" anchorCtr="0">
            <a:normAutofit/>
          </a:bodyPr>
          <a:lstStyle>
            <a:lvl1pPr>
              <a:defRPr sz="3600"/>
            </a:lvl1pPr>
          </a:lstStyle>
          <a:p>
            <a:r>
              <a:rPr lang="en-US"/>
              <a:t>Click to edit Master title style</a:t>
            </a:r>
          </a:p>
        </p:txBody>
      </p:sp>
      <p:sp>
        <p:nvSpPr>
          <p:cNvPr id="7" name="Text Placeholder 3"/>
          <p:cNvSpPr>
            <a:spLocks noGrp="1"/>
          </p:cNvSpPr>
          <p:nvPr>
            <p:ph type="body" sz="half" idx="2"/>
          </p:nvPr>
        </p:nvSpPr>
        <p:spPr>
          <a:xfrm>
            <a:off x="838200" y="2756908"/>
            <a:ext cx="10566679" cy="3174835"/>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Placeholder 4"/>
          <p:cNvSpPr>
            <a:spLocks noGrp="1"/>
          </p:cNvSpPr>
          <p:nvPr>
            <p:ph type="body" sz="quarter" idx="10"/>
          </p:nvPr>
        </p:nvSpPr>
        <p:spPr>
          <a:xfrm>
            <a:off x="838200" y="337055"/>
            <a:ext cx="6838950" cy="633836"/>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22746" y="6130928"/>
            <a:ext cx="1431053" cy="730454"/>
          </a:xfrm>
          <a:prstGeom prst="rect">
            <a:avLst/>
          </a:prstGeom>
        </p:spPr>
      </p:pic>
    </p:spTree>
    <p:extLst>
      <p:ext uri="{BB962C8B-B14F-4D97-AF65-F5344CB8AC3E}">
        <p14:creationId xmlns:p14="http://schemas.microsoft.com/office/powerpoint/2010/main" val="234448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3" name="Rectangle 12"/>
          <p:cNvSpPr/>
          <p:nvPr userDrawn="1"/>
        </p:nvSpPr>
        <p:spPr>
          <a:xfrm>
            <a:off x="0" y="3401786"/>
            <a:ext cx="12192000" cy="34562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a:t> </a:t>
            </a:r>
          </a:p>
        </p:txBody>
      </p:sp>
      <p:sp>
        <p:nvSpPr>
          <p:cNvPr id="12" name="Rectangle 11"/>
          <p:cNvSpPr/>
          <p:nvPr userDrawn="1"/>
        </p:nvSpPr>
        <p:spPr>
          <a:xfrm>
            <a:off x="0" y="1"/>
            <a:ext cx="12192000" cy="3396343"/>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a:p>
        </p:txBody>
      </p:sp>
      <p:sp>
        <p:nvSpPr>
          <p:cNvPr id="14" name="Parallelogram 13"/>
          <p:cNvSpPr/>
          <p:nvPr userDrawn="1"/>
        </p:nvSpPr>
        <p:spPr>
          <a:xfrm>
            <a:off x="10128756" y="3446489"/>
            <a:ext cx="7843157" cy="3418114"/>
          </a:xfrm>
          <a:custGeom>
            <a:avLst/>
            <a:gdLst>
              <a:gd name="connsiteX0" fmla="*/ 0 w 5350328"/>
              <a:gd name="connsiteY0" fmla="*/ 3461657 h 3461657"/>
              <a:gd name="connsiteX1" fmla="*/ 865414 w 5350328"/>
              <a:gd name="connsiteY1" fmla="*/ 0 h 3461657"/>
              <a:gd name="connsiteX2" fmla="*/ 5350328 w 5350328"/>
              <a:gd name="connsiteY2" fmla="*/ 0 h 3461657"/>
              <a:gd name="connsiteX3" fmla="*/ 4484914 w 5350328"/>
              <a:gd name="connsiteY3" fmla="*/ 3461657 h 3461657"/>
              <a:gd name="connsiteX4" fmla="*/ 0 w 5350328"/>
              <a:gd name="connsiteY4" fmla="*/ 3461657 h 3461657"/>
              <a:gd name="connsiteX0" fmla="*/ 0 w 5350328"/>
              <a:gd name="connsiteY0" fmla="*/ 3461657 h 3461657"/>
              <a:gd name="connsiteX1" fmla="*/ 865414 w 5350328"/>
              <a:gd name="connsiteY1" fmla="*/ 0 h 3461657"/>
              <a:gd name="connsiteX2" fmla="*/ 5350328 w 5350328"/>
              <a:gd name="connsiteY2" fmla="*/ 0 h 3461657"/>
              <a:gd name="connsiteX3" fmla="*/ 4484914 w 5350328"/>
              <a:gd name="connsiteY3" fmla="*/ 3461657 h 3461657"/>
              <a:gd name="connsiteX4" fmla="*/ 0 w 5350328"/>
              <a:gd name="connsiteY4" fmla="*/ 3461657 h 3461657"/>
              <a:gd name="connsiteX0" fmla="*/ 0 w 5350328"/>
              <a:gd name="connsiteY0" fmla="*/ 3461657 h 3461657"/>
              <a:gd name="connsiteX1" fmla="*/ 865414 w 5350328"/>
              <a:gd name="connsiteY1" fmla="*/ 0 h 3461657"/>
              <a:gd name="connsiteX2" fmla="*/ 5350328 w 5350328"/>
              <a:gd name="connsiteY2" fmla="*/ 0 h 3461657"/>
              <a:gd name="connsiteX3" fmla="*/ 4484914 w 5350328"/>
              <a:gd name="connsiteY3" fmla="*/ 3461657 h 3461657"/>
              <a:gd name="connsiteX4" fmla="*/ 0 w 5350328"/>
              <a:gd name="connsiteY4" fmla="*/ 3461657 h 3461657"/>
              <a:gd name="connsiteX0" fmla="*/ 0 w 5350328"/>
              <a:gd name="connsiteY0" fmla="*/ 3467100 h 3467100"/>
              <a:gd name="connsiteX1" fmla="*/ 2884714 w 5350328"/>
              <a:gd name="connsiteY1" fmla="*/ 0 h 3467100"/>
              <a:gd name="connsiteX2" fmla="*/ 5350328 w 5350328"/>
              <a:gd name="connsiteY2" fmla="*/ 5443 h 3467100"/>
              <a:gd name="connsiteX3" fmla="*/ 4484914 w 5350328"/>
              <a:gd name="connsiteY3" fmla="*/ 3467100 h 3467100"/>
              <a:gd name="connsiteX4" fmla="*/ 0 w 5350328"/>
              <a:gd name="connsiteY4" fmla="*/ 3467100 h 3467100"/>
              <a:gd name="connsiteX0" fmla="*/ 0 w 5350328"/>
              <a:gd name="connsiteY0" fmla="*/ 3461657 h 3461657"/>
              <a:gd name="connsiteX1" fmla="*/ 3238499 w 5350328"/>
              <a:gd name="connsiteY1" fmla="*/ 10886 h 3461657"/>
              <a:gd name="connsiteX2" fmla="*/ 5350328 w 5350328"/>
              <a:gd name="connsiteY2" fmla="*/ 0 h 3461657"/>
              <a:gd name="connsiteX3" fmla="*/ 4484914 w 5350328"/>
              <a:gd name="connsiteY3" fmla="*/ 3461657 h 3461657"/>
              <a:gd name="connsiteX4" fmla="*/ 0 w 5350328"/>
              <a:gd name="connsiteY4" fmla="*/ 3461657 h 3461657"/>
              <a:gd name="connsiteX0" fmla="*/ 0 w 5350328"/>
              <a:gd name="connsiteY0" fmla="*/ 3461657 h 3461657"/>
              <a:gd name="connsiteX1" fmla="*/ 3445328 w 5350328"/>
              <a:gd name="connsiteY1" fmla="*/ 38100 h 3461657"/>
              <a:gd name="connsiteX2" fmla="*/ 5350328 w 5350328"/>
              <a:gd name="connsiteY2" fmla="*/ 0 h 3461657"/>
              <a:gd name="connsiteX3" fmla="*/ 4484914 w 5350328"/>
              <a:gd name="connsiteY3" fmla="*/ 3461657 h 3461657"/>
              <a:gd name="connsiteX4" fmla="*/ 0 w 5350328"/>
              <a:gd name="connsiteY4" fmla="*/ 3461657 h 3461657"/>
              <a:gd name="connsiteX0" fmla="*/ 0 w 5350328"/>
              <a:gd name="connsiteY0" fmla="*/ 3461657 h 3461657"/>
              <a:gd name="connsiteX1" fmla="*/ 3586842 w 5350328"/>
              <a:gd name="connsiteY1" fmla="*/ 87086 h 3461657"/>
              <a:gd name="connsiteX2" fmla="*/ 5350328 w 5350328"/>
              <a:gd name="connsiteY2" fmla="*/ 0 h 3461657"/>
              <a:gd name="connsiteX3" fmla="*/ 4484914 w 5350328"/>
              <a:gd name="connsiteY3" fmla="*/ 3461657 h 3461657"/>
              <a:gd name="connsiteX4" fmla="*/ 0 w 5350328"/>
              <a:gd name="connsiteY4" fmla="*/ 3461657 h 3461657"/>
              <a:gd name="connsiteX0" fmla="*/ 0 w 5350328"/>
              <a:gd name="connsiteY0" fmla="*/ 3461657 h 3461657"/>
              <a:gd name="connsiteX1" fmla="*/ 3428999 w 5350328"/>
              <a:gd name="connsiteY1" fmla="*/ 43543 h 3461657"/>
              <a:gd name="connsiteX2" fmla="*/ 5350328 w 5350328"/>
              <a:gd name="connsiteY2" fmla="*/ 0 h 3461657"/>
              <a:gd name="connsiteX3" fmla="*/ 4484914 w 5350328"/>
              <a:gd name="connsiteY3" fmla="*/ 3461657 h 3461657"/>
              <a:gd name="connsiteX4" fmla="*/ 0 w 5350328"/>
              <a:gd name="connsiteY4" fmla="*/ 3461657 h 3461657"/>
              <a:gd name="connsiteX0" fmla="*/ 0 w 7913914"/>
              <a:gd name="connsiteY0" fmla="*/ 3467100 h 3467100"/>
              <a:gd name="connsiteX1" fmla="*/ 3428999 w 7913914"/>
              <a:gd name="connsiteY1" fmla="*/ 48986 h 3467100"/>
              <a:gd name="connsiteX2" fmla="*/ 7913914 w 7913914"/>
              <a:gd name="connsiteY2" fmla="*/ 0 h 3467100"/>
              <a:gd name="connsiteX3" fmla="*/ 4484914 w 7913914"/>
              <a:gd name="connsiteY3" fmla="*/ 3467100 h 3467100"/>
              <a:gd name="connsiteX4" fmla="*/ 0 w 7913914"/>
              <a:gd name="connsiteY4" fmla="*/ 3467100 h 3467100"/>
              <a:gd name="connsiteX0" fmla="*/ 0 w 7843157"/>
              <a:gd name="connsiteY0" fmla="*/ 3418114 h 3418114"/>
              <a:gd name="connsiteX1" fmla="*/ 3428999 w 7843157"/>
              <a:gd name="connsiteY1" fmla="*/ 0 h 3418114"/>
              <a:gd name="connsiteX2" fmla="*/ 7843157 w 7843157"/>
              <a:gd name="connsiteY2" fmla="*/ 0 h 3418114"/>
              <a:gd name="connsiteX3" fmla="*/ 4484914 w 7843157"/>
              <a:gd name="connsiteY3" fmla="*/ 3418114 h 3418114"/>
              <a:gd name="connsiteX4" fmla="*/ 0 w 7843157"/>
              <a:gd name="connsiteY4" fmla="*/ 3418114 h 341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3157" h="3418114">
                <a:moveTo>
                  <a:pt x="0" y="3418114"/>
                </a:moveTo>
                <a:lnTo>
                  <a:pt x="3428999" y="0"/>
                </a:lnTo>
                <a:lnTo>
                  <a:pt x="7843157" y="0"/>
                </a:lnTo>
                <a:lnTo>
                  <a:pt x="4484914" y="3418114"/>
                </a:lnTo>
                <a:lnTo>
                  <a:pt x="0" y="3418114"/>
                </a:ln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a:p>
        </p:txBody>
      </p:sp>
      <p:grpSp>
        <p:nvGrpSpPr>
          <p:cNvPr id="11" name="Group 10"/>
          <p:cNvGrpSpPr/>
          <p:nvPr userDrawn="1"/>
        </p:nvGrpSpPr>
        <p:grpSpPr>
          <a:xfrm>
            <a:off x="1" y="0"/>
            <a:ext cx="8893629" cy="6858000"/>
            <a:chOff x="0" y="0"/>
            <a:chExt cx="8893629" cy="6858000"/>
          </a:xfrm>
        </p:grpSpPr>
        <p:sp>
          <p:nvSpPr>
            <p:cNvPr id="5" name="Rectangle 4"/>
            <p:cNvSpPr/>
            <p:nvPr userDrawn="1"/>
          </p:nvSpPr>
          <p:spPr>
            <a:xfrm>
              <a:off x="0" y="0"/>
              <a:ext cx="20247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6" name="Right Triangle 5"/>
            <p:cNvSpPr/>
            <p:nvPr userDrawn="1"/>
          </p:nvSpPr>
          <p:spPr>
            <a:xfrm rot="10800000" flipH="1">
              <a:off x="2024743" y="0"/>
              <a:ext cx="6868886" cy="68580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sp>
        <p:nvSpPr>
          <p:cNvPr id="9" name="Rectangle 8"/>
          <p:cNvSpPr/>
          <p:nvPr userDrawn="1"/>
        </p:nvSpPr>
        <p:spPr>
          <a:xfrm>
            <a:off x="4038600" y="1886505"/>
            <a:ext cx="8153400" cy="2934070"/>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8362" y="5829964"/>
            <a:ext cx="2035383" cy="1038923"/>
          </a:xfrm>
          <a:prstGeom prst="rect">
            <a:avLst/>
          </a:prstGeom>
        </p:spPr>
      </p:pic>
      <p:cxnSp>
        <p:nvCxnSpPr>
          <p:cNvPr id="20" name="Straight Connector 19"/>
          <p:cNvCxnSpPr/>
          <p:nvPr userDrawn="1"/>
        </p:nvCxnSpPr>
        <p:spPr>
          <a:xfrm>
            <a:off x="4752871" y="3034602"/>
            <a:ext cx="355209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Content Placeholder 2"/>
          <p:cNvSpPr>
            <a:spLocks noGrp="1"/>
          </p:cNvSpPr>
          <p:nvPr>
            <p:ph sz="quarter" idx="14"/>
          </p:nvPr>
        </p:nvSpPr>
        <p:spPr>
          <a:xfrm>
            <a:off x="4752871" y="2853634"/>
            <a:ext cx="4659312" cy="969666"/>
          </a:xfrm>
        </p:spPr>
        <p:txBody>
          <a:bodyPr anchor="b" anchorCtr="0">
            <a:noAutofit/>
          </a:bodyPr>
          <a:lstStyle>
            <a:lvl1pPr marL="0" indent="0">
              <a:buNone/>
              <a:defRPr sz="3600" baseline="0">
                <a:solidFill>
                  <a:schemeClr val="bg1"/>
                </a:solidFill>
                <a:latin typeface="+mn-lt"/>
              </a:defRPr>
            </a:lvl1pPr>
          </a:lstStyle>
          <a:p>
            <a:pPr lvl="0"/>
            <a:r>
              <a:rPr lang="en-US"/>
              <a:t>Edit Master text styles</a:t>
            </a:r>
          </a:p>
        </p:txBody>
      </p:sp>
      <p:sp>
        <p:nvSpPr>
          <p:cNvPr id="22" name="Content Placeholder 2"/>
          <p:cNvSpPr>
            <a:spLocks noGrp="1"/>
          </p:cNvSpPr>
          <p:nvPr>
            <p:ph sz="quarter" idx="15"/>
          </p:nvPr>
        </p:nvSpPr>
        <p:spPr>
          <a:xfrm>
            <a:off x="4752871" y="3835836"/>
            <a:ext cx="4659312" cy="734543"/>
          </a:xfrm>
        </p:spPr>
        <p:txBody>
          <a:bodyPr anchor="t" anchorCtr="0">
            <a:noAutofit/>
          </a:bodyPr>
          <a:lstStyle>
            <a:lvl1pPr marL="0" indent="0">
              <a:buNone/>
              <a:defRPr sz="2000" baseline="0">
                <a:solidFill>
                  <a:schemeClr val="bg1"/>
                </a:solidFill>
                <a:latin typeface="+mn-lt"/>
              </a:defRPr>
            </a:lvl1pPr>
          </a:lstStyle>
          <a:p>
            <a:pPr lvl="0"/>
            <a:r>
              <a:rPr lang="en-US"/>
              <a:t>Edit Master text styles</a:t>
            </a:r>
          </a:p>
        </p:txBody>
      </p:sp>
    </p:spTree>
    <p:extLst>
      <p:ext uri="{BB962C8B-B14F-4D97-AF65-F5344CB8AC3E}">
        <p14:creationId xmlns:p14="http://schemas.microsoft.com/office/powerpoint/2010/main" val="42657029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1998" cy="6857999"/>
          </a:xfrm>
          <a:prstGeom prst="rect">
            <a:avLst/>
          </a:prstGeom>
        </p:spPr>
      </p:pic>
      <p:sp>
        <p:nvSpPr>
          <p:cNvPr id="6" name="Content Placeholder 2"/>
          <p:cNvSpPr>
            <a:spLocks noGrp="1"/>
          </p:cNvSpPr>
          <p:nvPr>
            <p:ph sz="half" idx="1"/>
          </p:nvPr>
        </p:nvSpPr>
        <p:spPr>
          <a:xfrm>
            <a:off x="838200" y="2756908"/>
            <a:ext cx="5181600" cy="3170364"/>
          </a:xfrm>
        </p:spPr>
        <p:txBody>
          <a:bodyPr/>
          <a:lstStyle>
            <a:lvl1pPr>
              <a:defRPr sz="1800"/>
            </a:lvl1pPr>
            <a:lvl2pPr>
              <a:defRPr sz="18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6172200" y="2747552"/>
            <a:ext cx="5181600" cy="3179721"/>
          </a:xfrm>
        </p:spPr>
        <p:txBody>
          <a:bodyPr/>
          <a:lstStyle>
            <a:lvl1pPr>
              <a:defRPr sz="1800"/>
            </a:lvl1pPr>
            <a:lvl2pPr>
              <a:defRPr sz="18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838200" y="1181022"/>
            <a:ext cx="10515600" cy="1325563"/>
          </a:xfrm>
        </p:spPr>
        <p:txBody>
          <a:bodyPr anchor="b" anchorCtr="0">
            <a:normAutofit/>
          </a:bodyPr>
          <a:lstStyle>
            <a:lvl1pPr>
              <a:defRPr sz="3600"/>
            </a:lvl1pPr>
          </a:lstStyle>
          <a:p>
            <a:r>
              <a:rPr lang="en-US"/>
              <a:t>Click to edit Master title style</a:t>
            </a:r>
          </a:p>
        </p:txBody>
      </p:sp>
      <p:sp>
        <p:nvSpPr>
          <p:cNvPr id="10" name="Text Placeholder 4"/>
          <p:cNvSpPr>
            <a:spLocks noGrp="1"/>
          </p:cNvSpPr>
          <p:nvPr>
            <p:ph type="body" sz="quarter" idx="10"/>
          </p:nvPr>
        </p:nvSpPr>
        <p:spPr>
          <a:xfrm>
            <a:off x="838200" y="337055"/>
            <a:ext cx="6838950" cy="633836"/>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24739246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0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1998" cy="6857999"/>
          </a:xfrm>
          <a:prstGeom prst="rect">
            <a:avLst/>
          </a:prstGeom>
        </p:spPr>
      </p:pic>
      <p:sp>
        <p:nvSpPr>
          <p:cNvPr id="11" name="Content Placeholder 2"/>
          <p:cNvSpPr>
            <a:spLocks noGrp="1"/>
          </p:cNvSpPr>
          <p:nvPr>
            <p:ph sz="half" idx="1"/>
          </p:nvPr>
        </p:nvSpPr>
        <p:spPr>
          <a:xfrm>
            <a:off x="838200" y="1451987"/>
            <a:ext cx="5181600" cy="4475285"/>
          </a:xfrm>
        </p:spPr>
        <p:txBody>
          <a:bodyPr/>
          <a:lstStyle>
            <a:lvl1pPr>
              <a:defRPr sz="1800"/>
            </a:lvl1pPr>
            <a:lvl2pPr>
              <a:defRPr sz="18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half" idx="2"/>
          </p:nvPr>
        </p:nvSpPr>
        <p:spPr>
          <a:xfrm>
            <a:off x="6172200" y="1451988"/>
            <a:ext cx="5181600" cy="4475286"/>
          </a:xfrm>
        </p:spPr>
        <p:txBody>
          <a:bodyPr/>
          <a:lstStyle>
            <a:lvl1pPr>
              <a:defRPr sz="1800"/>
            </a:lvl1pPr>
            <a:lvl2pPr>
              <a:defRPr sz="18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p:cNvSpPr>
            <a:spLocks noGrp="1"/>
          </p:cNvSpPr>
          <p:nvPr>
            <p:ph type="body" sz="quarter" idx="10"/>
          </p:nvPr>
        </p:nvSpPr>
        <p:spPr>
          <a:xfrm>
            <a:off x="838200" y="337055"/>
            <a:ext cx="6838950" cy="633836"/>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3134221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4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1998" cy="6857999"/>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12191998" cy="6857999"/>
          </a:xfrm>
          <a:prstGeom prst="rect">
            <a:avLst/>
          </a:prstGeom>
        </p:spPr>
      </p:pic>
      <p:sp>
        <p:nvSpPr>
          <p:cNvPr id="6" name="Content Placeholder 2"/>
          <p:cNvSpPr>
            <a:spLocks noGrp="1"/>
          </p:cNvSpPr>
          <p:nvPr>
            <p:ph sz="half" idx="1"/>
          </p:nvPr>
        </p:nvSpPr>
        <p:spPr>
          <a:xfrm>
            <a:off x="838200" y="2756908"/>
            <a:ext cx="5181600" cy="3170364"/>
          </a:xfrm>
        </p:spPr>
        <p:txBody>
          <a:bodyPr/>
          <a:lstStyle>
            <a:lvl1pPr>
              <a:defRPr sz="1800"/>
            </a:lvl1pPr>
            <a:lvl2pPr>
              <a:defRPr sz="18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838200" y="1181022"/>
            <a:ext cx="10515600" cy="1325563"/>
          </a:xfrm>
        </p:spPr>
        <p:txBody>
          <a:bodyPr anchor="b" anchorCtr="0">
            <a:normAutofit/>
          </a:bodyPr>
          <a:lstStyle>
            <a:lvl1pPr>
              <a:defRPr sz="3600"/>
            </a:lvl1pPr>
          </a:lstStyle>
          <a:p>
            <a:r>
              <a:rPr lang="en-US"/>
              <a:t>Click to edit Master title style</a:t>
            </a:r>
          </a:p>
        </p:txBody>
      </p:sp>
      <p:sp>
        <p:nvSpPr>
          <p:cNvPr id="10" name="Text Placeholder 4"/>
          <p:cNvSpPr>
            <a:spLocks noGrp="1"/>
          </p:cNvSpPr>
          <p:nvPr>
            <p:ph type="body" sz="quarter" idx="10"/>
          </p:nvPr>
        </p:nvSpPr>
        <p:spPr>
          <a:xfrm>
            <a:off x="838200" y="337055"/>
            <a:ext cx="6838950" cy="633836"/>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25782516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1998" cy="6857999"/>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12191998" cy="6857998"/>
          </a:xfrm>
          <a:prstGeom prst="rect">
            <a:avLst/>
          </a:prstGeom>
        </p:spPr>
      </p:pic>
      <p:sp>
        <p:nvSpPr>
          <p:cNvPr id="6" name="Content Placeholder 2"/>
          <p:cNvSpPr>
            <a:spLocks noGrp="1"/>
          </p:cNvSpPr>
          <p:nvPr>
            <p:ph sz="half" idx="1"/>
          </p:nvPr>
        </p:nvSpPr>
        <p:spPr>
          <a:xfrm>
            <a:off x="838200" y="2756908"/>
            <a:ext cx="5181600" cy="3170364"/>
          </a:xfrm>
        </p:spPr>
        <p:txBody>
          <a:bodyPr/>
          <a:lstStyle>
            <a:lvl1pPr>
              <a:defRPr sz="1800"/>
            </a:lvl1pPr>
            <a:lvl2pPr>
              <a:defRPr sz="18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838200" y="1181022"/>
            <a:ext cx="10515600" cy="1325563"/>
          </a:xfrm>
        </p:spPr>
        <p:txBody>
          <a:bodyPr anchor="b" anchorCtr="0">
            <a:normAutofit/>
          </a:bodyPr>
          <a:lstStyle>
            <a:lvl1pPr>
              <a:defRPr sz="3600"/>
            </a:lvl1pPr>
          </a:lstStyle>
          <a:p>
            <a:r>
              <a:rPr lang="en-US"/>
              <a:t>Click to edit Master title style</a:t>
            </a:r>
          </a:p>
        </p:txBody>
      </p:sp>
      <p:sp>
        <p:nvSpPr>
          <p:cNvPr id="10" name="Text Placeholder 4"/>
          <p:cNvSpPr>
            <a:spLocks noGrp="1"/>
          </p:cNvSpPr>
          <p:nvPr>
            <p:ph type="body" sz="quarter" idx="10"/>
          </p:nvPr>
        </p:nvSpPr>
        <p:spPr>
          <a:xfrm>
            <a:off x="838200" y="337055"/>
            <a:ext cx="6838950" cy="633836"/>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40577990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6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1998" cy="6857999"/>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 y="0"/>
            <a:ext cx="12191996" cy="6857998"/>
          </a:xfrm>
          <a:prstGeom prst="rect">
            <a:avLst/>
          </a:prstGeom>
        </p:spPr>
      </p:pic>
      <p:sp>
        <p:nvSpPr>
          <p:cNvPr id="6" name="Content Placeholder 2"/>
          <p:cNvSpPr>
            <a:spLocks noGrp="1"/>
          </p:cNvSpPr>
          <p:nvPr>
            <p:ph sz="half" idx="1"/>
          </p:nvPr>
        </p:nvSpPr>
        <p:spPr>
          <a:xfrm>
            <a:off x="838200" y="2756908"/>
            <a:ext cx="5181600" cy="3170364"/>
          </a:xfrm>
        </p:spPr>
        <p:txBody>
          <a:bodyPr/>
          <a:lstStyle>
            <a:lvl1pPr>
              <a:defRPr sz="1800"/>
            </a:lvl1pPr>
            <a:lvl2pPr>
              <a:defRPr sz="18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838200" y="1181022"/>
            <a:ext cx="10515600" cy="1325563"/>
          </a:xfrm>
        </p:spPr>
        <p:txBody>
          <a:bodyPr anchor="b" anchorCtr="0">
            <a:normAutofit/>
          </a:bodyPr>
          <a:lstStyle>
            <a:lvl1pPr>
              <a:defRPr sz="3600"/>
            </a:lvl1pPr>
          </a:lstStyle>
          <a:p>
            <a:r>
              <a:rPr lang="en-US"/>
              <a:t>Click to edit Master title style</a:t>
            </a:r>
          </a:p>
        </p:txBody>
      </p:sp>
      <p:sp>
        <p:nvSpPr>
          <p:cNvPr id="10" name="Text Placeholder 4"/>
          <p:cNvSpPr>
            <a:spLocks noGrp="1"/>
          </p:cNvSpPr>
          <p:nvPr>
            <p:ph type="body" sz="quarter" idx="10"/>
          </p:nvPr>
        </p:nvSpPr>
        <p:spPr>
          <a:xfrm>
            <a:off x="838200" y="337055"/>
            <a:ext cx="6838950" cy="633836"/>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18147189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2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1998" cy="6857999"/>
          </a:xfrm>
          <a:prstGeom prst="rect">
            <a:avLst/>
          </a:prstGeom>
        </p:spPr>
      </p:pic>
      <p:sp>
        <p:nvSpPr>
          <p:cNvPr id="10" name="Title 1"/>
          <p:cNvSpPr>
            <a:spLocks noGrp="1"/>
          </p:cNvSpPr>
          <p:nvPr>
            <p:ph type="title"/>
          </p:nvPr>
        </p:nvSpPr>
        <p:spPr>
          <a:xfrm>
            <a:off x="838200" y="1181022"/>
            <a:ext cx="10515600" cy="1325563"/>
          </a:xfrm>
        </p:spPr>
        <p:txBody>
          <a:bodyPr anchor="b" anchorCtr="0">
            <a:normAutofit/>
          </a:bodyPr>
          <a:lstStyle>
            <a:lvl1pPr>
              <a:defRPr sz="3600"/>
            </a:lvl1pPr>
          </a:lstStyle>
          <a:p>
            <a:r>
              <a:rPr lang="en-US"/>
              <a:t>Click to edit Master title style</a:t>
            </a:r>
          </a:p>
        </p:txBody>
      </p:sp>
      <p:sp>
        <p:nvSpPr>
          <p:cNvPr id="11" name="Text Placeholder 3"/>
          <p:cNvSpPr>
            <a:spLocks noGrp="1"/>
          </p:cNvSpPr>
          <p:nvPr>
            <p:ph type="body" sz="half" idx="2"/>
          </p:nvPr>
        </p:nvSpPr>
        <p:spPr>
          <a:xfrm>
            <a:off x="838200" y="2756908"/>
            <a:ext cx="4972159" cy="3174835"/>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3"/>
          <p:cNvSpPr>
            <a:spLocks noGrp="1"/>
          </p:cNvSpPr>
          <p:nvPr>
            <p:ph type="body" sz="half" idx="10"/>
          </p:nvPr>
        </p:nvSpPr>
        <p:spPr>
          <a:xfrm>
            <a:off x="6381641" y="2747552"/>
            <a:ext cx="4972159" cy="318419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Text Placeholder 4"/>
          <p:cNvSpPr>
            <a:spLocks noGrp="1"/>
          </p:cNvSpPr>
          <p:nvPr>
            <p:ph type="body" sz="quarter" idx="11"/>
          </p:nvPr>
        </p:nvSpPr>
        <p:spPr>
          <a:xfrm>
            <a:off x="838200" y="337055"/>
            <a:ext cx="6838950" cy="633836"/>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11409181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5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1998" cy="6857999"/>
          </a:xfrm>
          <a:prstGeom prst="rect">
            <a:avLst/>
          </a:prstGeom>
        </p:spPr>
      </p:pic>
      <p:sp>
        <p:nvSpPr>
          <p:cNvPr id="6" name="Title 1"/>
          <p:cNvSpPr>
            <a:spLocks noGrp="1"/>
          </p:cNvSpPr>
          <p:nvPr>
            <p:ph type="title"/>
          </p:nvPr>
        </p:nvSpPr>
        <p:spPr>
          <a:xfrm>
            <a:off x="838200" y="1181022"/>
            <a:ext cx="10515600" cy="1325563"/>
          </a:xfrm>
        </p:spPr>
        <p:txBody>
          <a:bodyPr anchor="b" anchorCtr="0">
            <a:normAutofit/>
          </a:bodyPr>
          <a:lstStyle>
            <a:lvl1pPr>
              <a:defRPr sz="3600"/>
            </a:lvl1pPr>
          </a:lstStyle>
          <a:p>
            <a:r>
              <a:rPr lang="en-US"/>
              <a:t>Click to edit Master title style</a:t>
            </a:r>
          </a:p>
        </p:txBody>
      </p:sp>
      <p:sp>
        <p:nvSpPr>
          <p:cNvPr id="7" name="Text Placeholder 3"/>
          <p:cNvSpPr>
            <a:spLocks noGrp="1"/>
          </p:cNvSpPr>
          <p:nvPr>
            <p:ph type="body" sz="half" idx="2"/>
          </p:nvPr>
        </p:nvSpPr>
        <p:spPr>
          <a:xfrm>
            <a:off x="838200" y="2756908"/>
            <a:ext cx="10566679" cy="3174835"/>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Placeholder 4"/>
          <p:cNvSpPr>
            <a:spLocks noGrp="1"/>
          </p:cNvSpPr>
          <p:nvPr>
            <p:ph type="body" sz="quarter" idx="10"/>
          </p:nvPr>
        </p:nvSpPr>
        <p:spPr>
          <a:xfrm>
            <a:off x="838200" y="337055"/>
            <a:ext cx="6838950" cy="633836"/>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23384965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4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1998" cy="6857998"/>
          </a:xfrm>
          <a:prstGeom prst="rect">
            <a:avLst/>
          </a:prstGeom>
        </p:spPr>
      </p:pic>
      <p:sp>
        <p:nvSpPr>
          <p:cNvPr id="6" name="Content Placeholder 2"/>
          <p:cNvSpPr>
            <a:spLocks noGrp="1"/>
          </p:cNvSpPr>
          <p:nvPr>
            <p:ph sz="half" idx="1"/>
          </p:nvPr>
        </p:nvSpPr>
        <p:spPr>
          <a:xfrm>
            <a:off x="838200" y="2756908"/>
            <a:ext cx="5181600" cy="3170364"/>
          </a:xfrm>
        </p:spPr>
        <p:txBody>
          <a:bodyPr/>
          <a:lstStyle>
            <a:lvl1pPr>
              <a:defRPr sz="1800"/>
            </a:lvl1pPr>
            <a:lvl2pPr>
              <a:defRPr sz="18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6172200" y="2747552"/>
            <a:ext cx="5181600" cy="3179721"/>
          </a:xfrm>
        </p:spPr>
        <p:txBody>
          <a:bodyPr/>
          <a:lstStyle>
            <a:lvl1pPr>
              <a:defRPr sz="1800"/>
            </a:lvl1pPr>
            <a:lvl2pPr>
              <a:defRPr sz="18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838200" y="1181022"/>
            <a:ext cx="10515600" cy="1325563"/>
          </a:xfrm>
        </p:spPr>
        <p:txBody>
          <a:bodyPr anchor="b" anchorCtr="0">
            <a:normAutofit/>
          </a:bodyPr>
          <a:lstStyle>
            <a:lvl1pPr>
              <a:defRPr sz="3600"/>
            </a:lvl1pPr>
          </a:lstStyle>
          <a:p>
            <a:r>
              <a:rPr lang="en-US"/>
              <a:t>Click to edit Master title style</a:t>
            </a:r>
          </a:p>
        </p:txBody>
      </p:sp>
      <p:sp>
        <p:nvSpPr>
          <p:cNvPr id="10" name="Text Placeholder 4"/>
          <p:cNvSpPr>
            <a:spLocks noGrp="1"/>
          </p:cNvSpPr>
          <p:nvPr>
            <p:ph type="body" sz="quarter" idx="10"/>
          </p:nvPr>
        </p:nvSpPr>
        <p:spPr>
          <a:xfrm>
            <a:off x="838200" y="337055"/>
            <a:ext cx="6838950" cy="633836"/>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22746" y="6130928"/>
            <a:ext cx="1431053" cy="730454"/>
          </a:xfrm>
          <a:prstGeom prst="rect">
            <a:avLst/>
          </a:prstGeom>
        </p:spPr>
      </p:pic>
    </p:spTree>
    <p:extLst>
      <p:ext uri="{BB962C8B-B14F-4D97-AF65-F5344CB8AC3E}">
        <p14:creationId xmlns:p14="http://schemas.microsoft.com/office/powerpoint/2010/main" val="2154776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5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1998" cy="6857998"/>
          </a:xfrm>
          <a:prstGeom prst="rect">
            <a:avLst/>
          </a:prstGeom>
        </p:spPr>
      </p:pic>
      <p:sp>
        <p:nvSpPr>
          <p:cNvPr id="11" name="Content Placeholder 2"/>
          <p:cNvSpPr>
            <a:spLocks noGrp="1"/>
          </p:cNvSpPr>
          <p:nvPr>
            <p:ph sz="half" idx="1"/>
          </p:nvPr>
        </p:nvSpPr>
        <p:spPr>
          <a:xfrm>
            <a:off x="838200" y="1451987"/>
            <a:ext cx="5181600" cy="4475285"/>
          </a:xfrm>
        </p:spPr>
        <p:txBody>
          <a:bodyPr/>
          <a:lstStyle>
            <a:lvl1pPr>
              <a:defRPr sz="1800"/>
            </a:lvl1pPr>
            <a:lvl2pPr>
              <a:defRPr sz="18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half" idx="2"/>
          </p:nvPr>
        </p:nvSpPr>
        <p:spPr>
          <a:xfrm>
            <a:off x="6172200" y="1451988"/>
            <a:ext cx="5181600" cy="4475286"/>
          </a:xfrm>
        </p:spPr>
        <p:txBody>
          <a:bodyPr/>
          <a:lstStyle>
            <a:lvl1pPr>
              <a:defRPr sz="1800"/>
            </a:lvl1pPr>
            <a:lvl2pPr>
              <a:defRPr sz="18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p:cNvSpPr>
            <a:spLocks noGrp="1"/>
          </p:cNvSpPr>
          <p:nvPr>
            <p:ph type="body" sz="quarter" idx="10"/>
          </p:nvPr>
        </p:nvSpPr>
        <p:spPr>
          <a:xfrm>
            <a:off x="838200" y="337055"/>
            <a:ext cx="6838950" cy="633836"/>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22746" y="6130928"/>
            <a:ext cx="1431053" cy="730454"/>
          </a:xfrm>
          <a:prstGeom prst="rect">
            <a:avLst/>
          </a:prstGeom>
        </p:spPr>
      </p:pic>
    </p:spTree>
    <p:extLst>
      <p:ext uri="{BB962C8B-B14F-4D97-AF65-F5344CB8AC3E}">
        <p14:creationId xmlns:p14="http://schemas.microsoft.com/office/powerpoint/2010/main" val="14713597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6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1998" cy="6857998"/>
          </a:xfrm>
          <a:prstGeom prst="rect">
            <a:avLst/>
          </a:prstGeom>
        </p:spPr>
      </p:pic>
      <p:sp>
        <p:nvSpPr>
          <p:cNvPr id="10" name="Title 1"/>
          <p:cNvSpPr>
            <a:spLocks noGrp="1"/>
          </p:cNvSpPr>
          <p:nvPr>
            <p:ph type="title"/>
          </p:nvPr>
        </p:nvSpPr>
        <p:spPr>
          <a:xfrm>
            <a:off x="838200" y="1181022"/>
            <a:ext cx="10515600" cy="1325563"/>
          </a:xfrm>
        </p:spPr>
        <p:txBody>
          <a:bodyPr anchor="b" anchorCtr="0">
            <a:normAutofit/>
          </a:bodyPr>
          <a:lstStyle>
            <a:lvl1pPr>
              <a:defRPr sz="3600"/>
            </a:lvl1pPr>
          </a:lstStyle>
          <a:p>
            <a:r>
              <a:rPr lang="en-US"/>
              <a:t>Click to edit Master title style</a:t>
            </a:r>
          </a:p>
        </p:txBody>
      </p:sp>
      <p:sp>
        <p:nvSpPr>
          <p:cNvPr id="11" name="Text Placeholder 3"/>
          <p:cNvSpPr>
            <a:spLocks noGrp="1"/>
          </p:cNvSpPr>
          <p:nvPr>
            <p:ph type="body" sz="half" idx="2"/>
          </p:nvPr>
        </p:nvSpPr>
        <p:spPr>
          <a:xfrm>
            <a:off x="838200" y="2756908"/>
            <a:ext cx="4972159" cy="3174835"/>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3"/>
          <p:cNvSpPr>
            <a:spLocks noGrp="1"/>
          </p:cNvSpPr>
          <p:nvPr>
            <p:ph type="body" sz="half" idx="10"/>
          </p:nvPr>
        </p:nvSpPr>
        <p:spPr>
          <a:xfrm>
            <a:off x="6381641" y="2747552"/>
            <a:ext cx="4972159" cy="318419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Text Placeholder 4"/>
          <p:cNvSpPr>
            <a:spLocks noGrp="1"/>
          </p:cNvSpPr>
          <p:nvPr>
            <p:ph type="body" sz="quarter" idx="11"/>
          </p:nvPr>
        </p:nvSpPr>
        <p:spPr>
          <a:xfrm>
            <a:off x="838200" y="337055"/>
            <a:ext cx="6838950" cy="633836"/>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22746" y="6130928"/>
            <a:ext cx="1431053" cy="730454"/>
          </a:xfrm>
          <a:prstGeom prst="rect">
            <a:avLst/>
          </a:prstGeom>
        </p:spPr>
      </p:pic>
    </p:spTree>
    <p:extLst>
      <p:ext uri="{BB962C8B-B14F-4D97-AF65-F5344CB8AC3E}">
        <p14:creationId xmlns:p14="http://schemas.microsoft.com/office/powerpoint/2010/main" val="2472223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10"/>
          <p:cNvSpPr/>
          <p:nvPr userDrawn="1"/>
        </p:nvSpPr>
        <p:spPr>
          <a:xfrm>
            <a:off x="447129" y="552659"/>
            <a:ext cx="11244128" cy="5702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a:p>
        </p:txBody>
      </p:sp>
      <p:sp>
        <p:nvSpPr>
          <p:cNvPr id="13" name="Picture Placeholder 1"/>
          <p:cNvSpPr>
            <a:spLocks noGrp="1"/>
          </p:cNvSpPr>
          <p:nvPr>
            <p:ph type="pic" sz="quarter" idx="11"/>
          </p:nvPr>
        </p:nvSpPr>
        <p:spPr>
          <a:xfrm>
            <a:off x="447129" y="552659"/>
            <a:ext cx="11244128" cy="5702440"/>
          </a:xfrm>
        </p:spPr>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8362" y="5266802"/>
            <a:ext cx="2035383" cy="1038923"/>
          </a:xfrm>
          <a:prstGeom prst="rect">
            <a:avLst/>
          </a:prstGeom>
        </p:spPr>
      </p:pic>
      <p:sp>
        <p:nvSpPr>
          <p:cNvPr id="8" name="Rectangle 7"/>
          <p:cNvSpPr/>
          <p:nvPr userDrawn="1"/>
        </p:nvSpPr>
        <p:spPr>
          <a:xfrm>
            <a:off x="0" y="1886505"/>
            <a:ext cx="8353530" cy="2934070"/>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cxnSp>
        <p:nvCxnSpPr>
          <p:cNvPr id="10" name="Straight Connector 9"/>
          <p:cNvCxnSpPr/>
          <p:nvPr userDrawn="1"/>
        </p:nvCxnSpPr>
        <p:spPr>
          <a:xfrm>
            <a:off x="1253855" y="3049675"/>
            <a:ext cx="355209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sz="quarter" idx="14"/>
          </p:nvPr>
        </p:nvSpPr>
        <p:spPr>
          <a:xfrm>
            <a:off x="1253855" y="2868707"/>
            <a:ext cx="4659312" cy="969666"/>
          </a:xfrm>
        </p:spPr>
        <p:txBody>
          <a:bodyPr anchor="b" anchorCtr="0">
            <a:noAutofit/>
          </a:bodyPr>
          <a:lstStyle>
            <a:lvl1pPr marL="0" indent="0">
              <a:buNone/>
              <a:defRPr sz="3600" baseline="0">
                <a:solidFill>
                  <a:schemeClr val="bg1"/>
                </a:solidFill>
                <a:latin typeface="+mn-lt"/>
              </a:defRPr>
            </a:lvl1pPr>
          </a:lstStyle>
          <a:p>
            <a:pPr lvl="0"/>
            <a:r>
              <a:rPr lang="en-US"/>
              <a:t>Edit Master text styles</a:t>
            </a:r>
          </a:p>
        </p:txBody>
      </p:sp>
      <p:sp>
        <p:nvSpPr>
          <p:cNvPr id="14" name="Content Placeholder 2"/>
          <p:cNvSpPr>
            <a:spLocks noGrp="1"/>
          </p:cNvSpPr>
          <p:nvPr>
            <p:ph sz="quarter" idx="15"/>
          </p:nvPr>
        </p:nvSpPr>
        <p:spPr>
          <a:xfrm>
            <a:off x="1253855" y="3850909"/>
            <a:ext cx="4659312" cy="734543"/>
          </a:xfrm>
        </p:spPr>
        <p:txBody>
          <a:bodyPr anchor="t" anchorCtr="0">
            <a:noAutofit/>
          </a:bodyPr>
          <a:lstStyle>
            <a:lvl1pPr marL="0" indent="0">
              <a:buNone/>
              <a:defRPr sz="2000" baseline="0">
                <a:solidFill>
                  <a:schemeClr val="bg1"/>
                </a:solidFill>
                <a:latin typeface="+mn-lt"/>
              </a:defRPr>
            </a:lvl1pPr>
          </a:lstStyle>
          <a:p>
            <a:pPr lvl="0"/>
            <a:r>
              <a:rPr lang="en-US"/>
              <a:t>Edit Master text styles</a:t>
            </a:r>
          </a:p>
        </p:txBody>
      </p:sp>
    </p:spTree>
    <p:extLst>
      <p:ext uri="{BB962C8B-B14F-4D97-AF65-F5344CB8AC3E}">
        <p14:creationId xmlns:p14="http://schemas.microsoft.com/office/powerpoint/2010/main" val="25915245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7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1998" cy="6857998"/>
          </a:xfrm>
          <a:prstGeom prst="rect">
            <a:avLst/>
          </a:prstGeom>
        </p:spPr>
      </p:pic>
      <p:sp>
        <p:nvSpPr>
          <p:cNvPr id="6" name="Title 1"/>
          <p:cNvSpPr>
            <a:spLocks noGrp="1"/>
          </p:cNvSpPr>
          <p:nvPr>
            <p:ph type="title"/>
          </p:nvPr>
        </p:nvSpPr>
        <p:spPr>
          <a:xfrm>
            <a:off x="838200" y="1181022"/>
            <a:ext cx="10515600" cy="1325563"/>
          </a:xfrm>
        </p:spPr>
        <p:txBody>
          <a:bodyPr anchor="b" anchorCtr="0">
            <a:normAutofit/>
          </a:bodyPr>
          <a:lstStyle>
            <a:lvl1pPr>
              <a:defRPr sz="3600"/>
            </a:lvl1pPr>
          </a:lstStyle>
          <a:p>
            <a:r>
              <a:rPr lang="en-US"/>
              <a:t>Click to edit Master title style</a:t>
            </a:r>
          </a:p>
        </p:txBody>
      </p:sp>
      <p:sp>
        <p:nvSpPr>
          <p:cNvPr id="7" name="Text Placeholder 3"/>
          <p:cNvSpPr>
            <a:spLocks noGrp="1"/>
          </p:cNvSpPr>
          <p:nvPr>
            <p:ph type="body" sz="half" idx="2"/>
          </p:nvPr>
        </p:nvSpPr>
        <p:spPr>
          <a:xfrm>
            <a:off x="838200" y="2756908"/>
            <a:ext cx="10566679" cy="3174835"/>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Placeholder 4"/>
          <p:cNvSpPr>
            <a:spLocks noGrp="1"/>
          </p:cNvSpPr>
          <p:nvPr>
            <p:ph type="body" sz="quarter" idx="10"/>
          </p:nvPr>
        </p:nvSpPr>
        <p:spPr>
          <a:xfrm>
            <a:off x="838200" y="337055"/>
            <a:ext cx="6838950" cy="633836"/>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22746" y="6130928"/>
            <a:ext cx="1431053" cy="730454"/>
          </a:xfrm>
          <a:prstGeom prst="rect">
            <a:avLst/>
          </a:prstGeom>
        </p:spPr>
      </p:pic>
    </p:spTree>
    <p:extLst>
      <p:ext uri="{BB962C8B-B14F-4D97-AF65-F5344CB8AC3E}">
        <p14:creationId xmlns:p14="http://schemas.microsoft.com/office/powerpoint/2010/main" val="5501466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0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1998" cy="6857998"/>
          </a:xfrm>
          <a:prstGeom prst="rect">
            <a:avLst/>
          </a:prstGeom>
        </p:spPr>
      </p:pic>
      <p:sp>
        <p:nvSpPr>
          <p:cNvPr id="6" name="Content Placeholder 2"/>
          <p:cNvSpPr>
            <a:spLocks noGrp="1"/>
          </p:cNvSpPr>
          <p:nvPr>
            <p:ph sz="half" idx="1"/>
          </p:nvPr>
        </p:nvSpPr>
        <p:spPr>
          <a:xfrm>
            <a:off x="838200" y="2756908"/>
            <a:ext cx="5181600" cy="3170364"/>
          </a:xfrm>
        </p:spPr>
        <p:txBody>
          <a:bodyPr/>
          <a:lstStyle>
            <a:lvl1pPr>
              <a:defRPr sz="1800"/>
            </a:lvl1pPr>
            <a:lvl2pPr>
              <a:defRPr sz="18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6172200" y="2747552"/>
            <a:ext cx="5181600" cy="3179721"/>
          </a:xfrm>
        </p:spPr>
        <p:txBody>
          <a:bodyPr/>
          <a:lstStyle>
            <a:lvl1pPr>
              <a:defRPr sz="1800"/>
            </a:lvl1pPr>
            <a:lvl2pPr>
              <a:defRPr sz="18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838200" y="1181022"/>
            <a:ext cx="10515600" cy="1325563"/>
          </a:xfrm>
        </p:spPr>
        <p:txBody>
          <a:bodyPr anchor="b" anchorCtr="0">
            <a:normAutofit/>
          </a:bodyPr>
          <a:lstStyle>
            <a:lvl1pPr>
              <a:defRPr sz="3600"/>
            </a:lvl1pPr>
          </a:lstStyle>
          <a:p>
            <a:r>
              <a:rPr lang="en-US"/>
              <a:t>Click to edit Master title style</a:t>
            </a:r>
          </a:p>
        </p:txBody>
      </p:sp>
      <p:sp>
        <p:nvSpPr>
          <p:cNvPr id="10" name="Text Placeholder 4"/>
          <p:cNvSpPr>
            <a:spLocks noGrp="1"/>
          </p:cNvSpPr>
          <p:nvPr>
            <p:ph type="body" sz="quarter" idx="10"/>
          </p:nvPr>
        </p:nvSpPr>
        <p:spPr>
          <a:xfrm>
            <a:off x="838200" y="337055"/>
            <a:ext cx="6838950" cy="633836"/>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1489470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1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1998" cy="6857998"/>
          </a:xfrm>
          <a:prstGeom prst="rect">
            <a:avLst/>
          </a:prstGeom>
        </p:spPr>
      </p:pic>
      <p:sp>
        <p:nvSpPr>
          <p:cNvPr id="11" name="Content Placeholder 2"/>
          <p:cNvSpPr>
            <a:spLocks noGrp="1"/>
          </p:cNvSpPr>
          <p:nvPr>
            <p:ph sz="half" idx="1"/>
          </p:nvPr>
        </p:nvSpPr>
        <p:spPr>
          <a:xfrm>
            <a:off x="838200" y="1451987"/>
            <a:ext cx="5181600" cy="4475285"/>
          </a:xfrm>
        </p:spPr>
        <p:txBody>
          <a:bodyPr/>
          <a:lstStyle>
            <a:lvl1pPr>
              <a:defRPr sz="1800"/>
            </a:lvl1pPr>
            <a:lvl2pPr>
              <a:defRPr sz="18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half" idx="2"/>
          </p:nvPr>
        </p:nvSpPr>
        <p:spPr>
          <a:xfrm>
            <a:off x="6172200" y="1451988"/>
            <a:ext cx="5181600" cy="4475286"/>
          </a:xfrm>
        </p:spPr>
        <p:txBody>
          <a:bodyPr/>
          <a:lstStyle>
            <a:lvl1pPr>
              <a:defRPr sz="1800"/>
            </a:lvl1pPr>
            <a:lvl2pPr>
              <a:defRPr sz="18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p:cNvSpPr>
            <a:spLocks noGrp="1"/>
          </p:cNvSpPr>
          <p:nvPr>
            <p:ph type="body" sz="quarter" idx="10"/>
          </p:nvPr>
        </p:nvSpPr>
        <p:spPr>
          <a:xfrm>
            <a:off x="838200" y="337055"/>
            <a:ext cx="6838950" cy="633836"/>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21593335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7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1998" cy="6857998"/>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 y="0"/>
            <a:ext cx="12191996" cy="6857998"/>
          </a:xfrm>
          <a:prstGeom prst="rect">
            <a:avLst/>
          </a:prstGeom>
        </p:spPr>
      </p:pic>
      <p:sp>
        <p:nvSpPr>
          <p:cNvPr id="6" name="Content Placeholder 2"/>
          <p:cNvSpPr>
            <a:spLocks noGrp="1"/>
          </p:cNvSpPr>
          <p:nvPr>
            <p:ph sz="half" idx="1"/>
          </p:nvPr>
        </p:nvSpPr>
        <p:spPr>
          <a:xfrm>
            <a:off x="838200" y="2756908"/>
            <a:ext cx="5181600" cy="3170364"/>
          </a:xfrm>
        </p:spPr>
        <p:txBody>
          <a:bodyPr/>
          <a:lstStyle>
            <a:lvl1pPr>
              <a:defRPr sz="1800"/>
            </a:lvl1pPr>
            <a:lvl2pPr>
              <a:defRPr sz="18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838200" y="1181022"/>
            <a:ext cx="10515600" cy="1325563"/>
          </a:xfrm>
        </p:spPr>
        <p:txBody>
          <a:bodyPr anchor="b" anchorCtr="0">
            <a:normAutofit/>
          </a:bodyPr>
          <a:lstStyle>
            <a:lvl1pPr>
              <a:defRPr sz="3600"/>
            </a:lvl1pPr>
          </a:lstStyle>
          <a:p>
            <a:r>
              <a:rPr lang="en-US"/>
              <a:t>Click to edit Master title style</a:t>
            </a:r>
          </a:p>
        </p:txBody>
      </p:sp>
      <p:sp>
        <p:nvSpPr>
          <p:cNvPr id="10" name="Text Placeholder 4"/>
          <p:cNvSpPr>
            <a:spLocks noGrp="1"/>
          </p:cNvSpPr>
          <p:nvPr>
            <p:ph type="body" sz="quarter" idx="10"/>
          </p:nvPr>
        </p:nvSpPr>
        <p:spPr>
          <a:xfrm>
            <a:off x="838200" y="337055"/>
            <a:ext cx="6838950" cy="633836"/>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23225170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8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1998" cy="6857998"/>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 y="0"/>
            <a:ext cx="12191996" cy="6857997"/>
          </a:xfrm>
          <a:prstGeom prst="rect">
            <a:avLst/>
          </a:prstGeom>
        </p:spPr>
      </p:pic>
      <p:sp>
        <p:nvSpPr>
          <p:cNvPr id="6" name="Content Placeholder 2"/>
          <p:cNvSpPr>
            <a:spLocks noGrp="1"/>
          </p:cNvSpPr>
          <p:nvPr>
            <p:ph sz="half" idx="1"/>
          </p:nvPr>
        </p:nvSpPr>
        <p:spPr>
          <a:xfrm>
            <a:off x="838200" y="2756908"/>
            <a:ext cx="5181600" cy="3170364"/>
          </a:xfrm>
        </p:spPr>
        <p:txBody>
          <a:bodyPr/>
          <a:lstStyle>
            <a:lvl1pPr>
              <a:defRPr sz="1800"/>
            </a:lvl1pPr>
            <a:lvl2pPr>
              <a:defRPr sz="18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838200" y="1181022"/>
            <a:ext cx="10515600" cy="1325563"/>
          </a:xfrm>
        </p:spPr>
        <p:txBody>
          <a:bodyPr anchor="b" anchorCtr="0">
            <a:normAutofit/>
          </a:bodyPr>
          <a:lstStyle>
            <a:lvl1pPr>
              <a:defRPr sz="3600"/>
            </a:lvl1pPr>
          </a:lstStyle>
          <a:p>
            <a:r>
              <a:rPr lang="en-US"/>
              <a:t>Click to edit Master title style</a:t>
            </a:r>
          </a:p>
        </p:txBody>
      </p:sp>
      <p:sp>
        <p:nvSpPr>
          <p:cNvPr id="10" name="Text Placeholder 4"/>
          <p:cNvSpPr>
            <a:spLocks noGrp="1"/>
          </p:cNvSpPr>
          <p:nvPr>
            <p:ph type="body" sz="quarter" idx="10"/>
          </p:nvPr>
        </p:nvSpPr>
        <p:spPr>
          <a:xfrm>
            <a:off x="838200" y="337055"/>
            <a:ext cx="6838950" cy="633836"/>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8274101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9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1998" cy="6857998"/>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 y="0"/>
            <a:ext cx="12191994" cy="6857997"/>
          </a:xfrm>
          <a:prstGeom prst="rect">
            <a:avLst/>
          </a:prstGeom>
        </p:spPr>
      </p:pic>
      <p:sp>
        <p:nvSpPr>
          <p:cNvPr id="6" name="Content Placeholder 2"/>
          <p:cNvSpPr>
            <a:spLocks noGrp="1"/>
          </p:cNvSpPr>
          <p:nvPr>
            <p:ph sz="half" idx="1"/>
          </p:nvPr>
        </p:nvSpPr>
        <p:spPr>
          <a:xfrm>
            <a:off x="838200" y="2756908"/>
            <a:ext cx="5181600" cy="3170364"/>
          </a:xfrm>
        </p:spPr>
        <p:txBody>
          <a:bodyPr/>
          <a:lstStyle>
            <a:lvl1pPr>
              <a:defRPr sz="1800"/>
            </a:lvl1pPr>
            <a:lvl2pPr>
              <a:defRPr sz="18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838200" y="1181022"/>
            <a:ext cx="10515600" cy="1325563"/>
          </a:xfrm>
        </p:spPr>
        <p:txBody>
          <a:bodyPr anchor="b" anchorCtr="0">
            <a:normAutofit/>
          </a:bodyPr>
          <a:lstStyle>
            <a:lvl1pPr>
              <a:defRPr sz="3600"/>
            </a:lvl1pPr>
          </a:lstStyle>
          <a:p>
            <a:r>
              <a:rPr lang="en-US"/>
              <a:t>Click to edit Master title style</a:t>
            </a:r>
          </a:p>
        </p:txBody>
      </p:sp>
      <p:sp>
        <p:nvSpPr>
          <p:cNvPr id="10" name="Text Placeholder 4"/>
          <p:cNvSpPr>
            <a:spLocks noGrp="1"/>
          </p:cNvSpPr>
          <p:nvPr>
            <p:ph type="body" sz="quarter" idx="10"/>
          </p:nvPr>
        </p:nvSpPr>
        <p:spPr>
          <a:xfrm>
            <a:off x="838200" y="337055"/>
            <a:ext cx="6838950" cy="633836"/>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14730523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3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1998" cy="6857998"/>
          </a:xfrm>
          <a:prstGeom prst="rect">
            <a:avLst/>
          </a:prstGeom>
        </p:spPr>
      </p:pic>
      <p:sp>
        <p:nvSpPr>
          <p:cNvPr id="10" name="Title 1"/>
          <p:cNvSpPr>
            <a:spLocks noGrp="1"/>
          </p:cNvSpPr>
          <p:nvPr>
            <p:ph type="title"/>
          </p:nvPr>
        </p:nvSpPr>
        <p:spPr>
          <a:xfrm>
            <a:off x="838200" y="1181022"/>
            <a:ext cx="10515600" cy="1325563"/>
          </a:xfrm>
        </p:spPr>
        <p:txBody>
          <a:bodyPr anchor="b" anchorCtr="0">
            <a:normAutofit/>
          </a:bodyPr>
          <a:lstStyle>
            <a:lvl1pPr>
              <a:defRPr sz="3600"/>
            </a:lvl1pPr>
          </a:lstStyle>
          <a:p>
            <a:r>
              <a:rPr lang="en-US"/>
              <a:t>Click to edit Master title style</a:t>
            </a:r>
          </a:p>
        </p:txBody>
      </p:sp>
      <p:sp>
        <p:nvSpPr>
          <p:cNvPr id="11" name="Text Placeholder 3"/>
          <p:cNvSpPr>
            <a:spLocks noGrp="1"/>
          </p:cNvSpPr>
          <p:nvPr>
            <p:ph type="body" sz="half" idx="2"/>
          </p:nvPr>
        </p:nvSpPr>
        <p:spPr>
          <a:xfrm>
            <a:off x="838200" y="2756908"/>
            <a:ext cx="4972159" cy="3174835"/>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3"/>
          <p:cNvSpPr>
            <a:spLocks noGrp="1"/>
          </p:cNvSpPr>
          <p:nvPr>
            <p:ph type="body" sz="half" idx="10"/>
          </p:nvPr>
        </p:nvSpPr>
        <p:spPr>
          <a:xfrm>
            <a:off x="6381641" y="2747552"/>
            <a:ext cx="4972159" cy="318419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Text Placeholder 4"/>
          <p:cNvSpPr>
            <a:spLocks noGrp="1"/>
          </p:cNvSpPr>
          <p:nvPr>
            <p:ph type="body" sz="quarter" idx="11"/>
          </p:nvPr>
        </p:nvSpPr>
        <p:spPr>
          <a:xfrm>
            <a:off x="838200" y="337055"/>
            <a:ext cx="6838950" cy="633836"/>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10481783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6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1998" cy="6857998"/>
          </a:xfrm>
          <a:prstGeom prst="rect">
            <a:avLst/>
          </a:prstGeom>
        </p:spPr>
      </p:pic>
      <p:sp>
        <p:nvSpPr>
          <p:cNvPr id="6" name="Title 1"/>
          <p:cNvSpPr>
            <a:spLocks noGrp="1"/>
          </p:cNvSpPr>
          <p:nvPr>
            <p:ph type="title"/>
          </p:nvPr>
        </p:nvSpPr>
        <p:spPr>
          <a:xfrm>
            <a:off x="838200" y="1181022"/>
            <a:ext cx="10515600" cy="1325563"/>
          </a:xfrm>
        </p:spPr>
        <p:txBody>
          <a:bodyPr anchor="b" anchorCtr="0">
            <a:normAutofit/>
          </a:bodyPr>
          <a:lstStyle>
            <a:lvl1pPr>
              <a:defRPr sz="3600"/>
            </a:lvl1pPr>
          </a:lstStyle>
          <a:p>
            <a:r>
              <a:rPr lang="en-US"/>
              <a:t>Click to edit Master title style</a:t>
            </a:r>
          </a:p>
        </p:txBody>
      </p:sp>
      <p:sp>
        <p:nvSpPr>
          <p:cNvPr id="7" name="Text Placeholder 3"/>
          <p:cNvSpPr>
            <a:spLocks noGrp="1"/>
          </p:cNvSpPr>
          <p:nvPr>
            <p:ph type="body" sz="half" idx="2"/>
          </p:nvPr>
        </p:nvSpPr>
        <p:spPr>
          <a:xfrm>
            <a:off x="838200" y="2756908"/>
            <a:ext cx="10566679" cy="3174835"/>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Placeholder 4"/>
          <p:cNvSpPr>
            <a:spLocks noGrp="1"/>
          </p:cNvSpPr>
          <p:nvPr>
            <p:ph type="body" sz="quarter" idx="10"/>
          </p:nvPr>
        </p:nvSpPr>
        <p:spPr>
          <a:xfrm>
            <a:off x="838200" y="337055"/>
            <a:ext cx="6838950" cy="633836"/>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41788726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8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1"/>
            <a:ext cx="12191996" cy="6857998"/>
          </a:xfrm>
          <a:prstGeom prst="rect">
            <a:avLst/>
          </a:prstGeom>
        </p:spPr>
      </p:pic>
      <p:sp>
        <p:nvSpPr>
          <p:cNvPr id="6" name="Content Placeholder 2"/>
          <p:cNvSpPr>
            <a:spLocks noGrp="1"/>
          </p:cNvSpPr>
          <p:nvPr>
            <p:ph sz="half" idx="1"/>
          </p:nvPr>
        </p:nvSpPr>
        <p:spPr>
          <a:xfrm>
            <a:off x="838200" y="2756908"/>
            <a:ext cx="5181600" cy="3170364"/>
          </a:xfrm>
        </p:spPr>
        <p:txBody>
          <a:bodyPr/>
          <a:lstStyle>
            <a:lvl1pPr>
              <a:defRPr sz="1800"/>
            </a:lvl1pPr>
            <a:lvl2pPr>
              <a:defRPr sz="18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6172200" y="2747552"/>
            <a:ext cx="5181600" cy="3179721"/>
          </a:xfrm>
        </p:spPr>
        <p:txBody>
          <a:bodyPr/>
          <a:lstStyle>
            <a:lvl1pPr>
              <a:defRPr sz="1800"/>
            </a:lvl1pPr>
            <a:lvl2pPr>
              <a:defRPr sz="18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838200" y="1181022"/>
            <a:ext cx="10515600" cy="1325563"/>
          </a:xfrm>
        </p:spPr>
        <p:txBody>
          <a:bodyPr anchor="b" anchorCtr="0">
            <a:normAutofit/>
          </a:bodyPr>
          <a:lstStyle>
            <a:lvl1pPr>
              <a:defRPr sz="3600"/>
            </a:lvl1pPr>
          </a:lstStyle>
          <a:p>
            <a:r>
              <a:rPr lang="en-US"/>
              <a:t>Click to edit Master title style</a:t>
            </a:r>
          </a:p>
        </p:txBody>
      </p:sp>
      <p:sp>
        <p:nvSpPr>
          <p:cNvPr id="10" name="Text Placeholder 4"/>
          <p:cNvSpPr>
            <a:spLocks noGrp="1"/>
          </p:cNvSpPr>
          <p:nvPr>
            <p:ph type="body" sz="quarter" idx="10"/>
          </p:nvPr>
        </p:nvSpPr>
        <p:spPr>
          <a:xfrm>
            <a:off x="838200" y="337055"/>
            <a:ext cx="6838950" cy="633836"/>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22746" y="6130928"/>
            <a:ext cx="1431053" cy="730454"/>
          </a:xfrm>
          <a:prstGeom prst="rect">
            <a:avLst/>
          </a:prstGeom>
        </p:spPr>
      </p:pic>
    </p:spTree>
    <p:extLst>
      <p:ext uri="{BB962C8B-B14F-4D97-AF65-F5344CB8AC3E}">
        <p14:creationId xmlns:p14="http://schemas.microsoft.com/office/powerpoint/2010/main" val="2676034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9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1"/>
            <a:ext cx="12191996" cy="6857998"/>
          </a:xfrm>
          <a:prstGeom prst="rect">
            <a:avLst/>
          </a:prstGeom>
        </p:spPr>
      </p:pic>
      <p:sp>
        <p:nvSpPr>
          <p:cNvPr id="11" name="Content Placeholder 2"/>
          <p:cNvSpPr>
            <a:spLocks noGrp="1"/>
          </p:cNvSpPr>
          <p:nvPr>
            <p:ph sz="half" idx="1"/>
          </p:nvPr>
        </p:nvSpPr>
        <p:spPr>
          <a:xfrm>
            <a:off x="838200" y="1451987"/>
            <a:ext cx="5181600" cy="4475285"/>
          </a:xfrm>
        </p:spPr>
        <p:txBody>
          <a:bodyPr/>
          <a:lstStyle>
            <a:lvl1pPr>
              <a:defRPr sz="1800"/>
            </a:lvl1pPr>
            <a:lvl2pPr>
              <a:defRPr sz="18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half" idx="2"/>
          </p:nvPr>
        </p:nvSpPr>
        <p:spPr>
          <a:xfrm>
            <a:off x="6172200" y="1451988"/>
            <a:ext cx="5181600" cy="4475286"/>
          </a:xfrm>
        </p:spPr>
        <p:txBody>
          <a:bodyPr/>
          <a:lstStyle>
            <a:lvl1pPr>
              <a:defRPr sz="1800"/>
            </a:lvl1pPr>
            <a:lvl2pPr>
              <a:defRPr sz="18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p:cNvSpPr>
            <a:spLocks noGrp="1"/>
          </p:cNvSpPr>
          <p:nvPr>
            <p:ph type="body" sz="quarter" idx="10"/>
          </p:nvPr>
        </p:nvSpPr>
        <p:spPr>
          <a:xfrm>
            <a:off x="838200" y="337055"/>
            <a:ext cx="6838950" cy="633836"/>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22746" y="6130928"/>
            <a:ext cx="1431053" cy="730454"/>
          </a:xfrm>
          <a:prstGeom prst="rect">
            <a:avLst/>
          </a:prstGeom>
        </p:spPr>
      </p:pic>
    </p:spTree>
    <p:extLst>
      <p:ext uri="{BB962C8B-B14F-4D97-AF65-F5344CB8AC3E}">
        <p14:creationId xmlns:p14="http://schemas.microsoft.com/office/powerpoint/2010/main" val="1387444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Bildplatzhalter 1"/>
          <p:cNvSpPr>
            <a:spLocks noGrp="1"/>
          </p:cNvSpPr>
          <p:nvPr>
            <p:ph type="pic" sz="quarter" idx="13"/>
          </p:nvPr>
        </p:nvSpPr>
        <p:spPr>
          <a:xfrm>
            <a:off x="5586394" y="0"/>
            <a:ext cx="6605802" cy="6858000"/>
          </a:xfrm>
          <a:pattFill prst="pct5">
            <a:fgClr>
              <a:schemeClr val="accent1"/>
            </a:fgClr>
            <a:bgClr>
              <a:schemeClr val="bg1"/>
            </a:bgClr>
          </a:pattFill>
        </p:spPr>
      </p:sp>
      <p:sp>
        <p:nvSpPr>
          <p:cNvPr id="13" name="Title 1"/>
          <p:cNvSpPr>
            <a:spLocks noGrp="1"/>
          </p:cNvSpPr>
          <p:nvPr>
            <p:ph type="title"/>
          </p:nvPr>
        </p:nvSpPr>
        <p:spPr>
          <a:xfrm>
            <a:off x="801917" y="2536372"/>
            <a:ext cx="3932237" cy="1334633"/>
          </a:xfrm>
        </p:spPr>
        <p:txBody>
          <a:bodyPr anchor="t" anchorCtr="0"/>
          <a:lstStyle>
            <a:lvl1pPr>
              <a:defRPr sz="3200"/>
            </a:lvl1pPr>
          </a:lstStyle>
          <a:p>
            <a:r>
              <a:rPr lang="en-US"/>
              <a:t>Click to edit Master title style</a:t>
            </a:r>
          </a:p>
        </p:txBody>
      </p:sp>
      <p:sp>
        <p:nvSpPr>
          <p:cNvPr id="14" name="Text Placeholder 3"/>
          <p:cNvSpPr>
            <a:spLocks noGrp="1"/>
          </p:cNvSpPr>
          <p:nvPr>
            <p:ph type="body" sz="half" idx="2"/>
          </p:nvPr>
        </p:nvSpPr>
        <p:spPr>
          <a:xfrm>
            <a:off x="801917" y="4143147"/>
            <a:ext cx="3965863" cy="1895912"/>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1917" y="6130928"/>
            <a:ext cx="1431053" cy="730454"/>
          </a:xfrm>
          <a:prstGeom prst="rect">
            <a:avLst/>
          </a:prstGeom>
        </p:spPr>
      </p:pic>
      <p:sp>
        <p:nvSpPr>
          <p:cNvPr id="8" name="Text Placeholder 11"/>
          <p:cNvSpPr>
            <a:spLocks noGrp="1"/>
          </p:cNvSpPr>
          <p:nvPr>
            <p:ph type="body" sz="quarter" idx="17"/>
          </p:nvPr>
        </p:nvSpPr>
        <p:spPr>
          <a:xfrm>
            <a:off x="801918" y="959741"/>
            <a:ext cx="4558199" cy="1235824"/>
          </a:xfrm>
        </p:spPr>
        <p:txBody>
          <a:bodyPr>
            <a:noAutofit/>
          </a:bodyPr>
          <a:lstStyle>
            <a:lvl1pPr marL="0" indent="0">
              <a:buNone/>
              <a:defRPr sz="4800">
                <a:solidFill>
                  <a:srgbClr val="003DA5"/>
                </a:solidFill>
                <a:latin typeface="+mj-lt"/>
              </a:defRPr>
            </a:lvl1pPr>
            <a:lvl2pPr marL="457200" indent="0">
              <a:buNone/>
              <a:defRPr sz="4800">
                <a:solidFill>
                  <a:schemeClr val="bg1"/>
                </a:solidFill>
                <a:latin typeface="+mj-lt"/>
              </a:defRPr>
            </a:lvl2pPr>
            <a:lvl3pPr marL="914400" indent="0">
              <a:buNone/>
              <a:defRPr sz="4800">
                <a:solidFill>
                  <a:schemeClr val="bg1"/>
                </a:solidFill>
                <a:latin typeface="+mj-lt"/>
              </a:defRPr>
            </a:lvl3pPr>
            <a:lvl4pPr marL="1371600" indent="0">
              <a:buNone/>
              <a:defRPr sz="4800">
                <a:solidFill>
                  <a:schemeClr val="bg1"/>
                </a:solidFill>
                <a:latin typeface="+mj-lt"/>
              </a:defRPr>
            </a:lvl4pPr>
            <a:lvl5pPr marL="1828800" indent="0">
              <a:buNone/>
              <a:defRPr sz="4800">
                <a:solidFill>
                  <a:schemeClr val="bg1"/>
                </a:solidFill>
                <a:latin typeface="+mj-lt"/>
              </a:defRPr>
            </a:lvl5pPr>
          </a:lstStyle>
          <a:p>
            <a:pPr lvl="0"/>
            <a:r>
              <a:rPr lang="en-US"/>
              <a:t>Edit Master text styles</a:t>
            </a:r>
          </a:p>
        </p:txBody>
      </p:sp>
    </p:spTree>
    <p:extLst>
      <p:ext uri="{BB962C8B-B14F-4D97-AF65-F5344CB8AC3E}">
        <p14:creationId xmlns:p14="http://schemas.microsoft.com/office/powerpoint/2010/main" val="32277338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0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1"/>
            <a:ext cx="12191996" cy="6857998"/>
          </a:xfrm>
          <a:prstGeom prst="rect">
            <a:avLst/>
          </a:prstGeom>
        </p:spPr>
      </p:pic>
      <p:sp>
        <p:nvSpPr>
          <p:cNvPr id="10" name="Title 1"/>
          <p:cNvSpPr>
            <a:spLocks noGrp="1"/>
          </p:cNvSpPr>
          <p:nvPr>
            <p:ph type="title"/>
          </p:nvPr>
        </p:nvSpPr>
        <p:spPr>
          <a:xfrm>
            <a:off x="838200" y="1181022"/>
            <a:ext cx="10515600" cy="1325563"/>
          </a:xfrm>
        </p:spPr>
        <p:txBody>
          <a:bodyPr anchor="b" anchorCtr="0">
            <a:normAutofit/>
          </a:bodyPr>
          <a:lstStyle>
            <a:lvl1pPr>
              <a:defRPr sz="3600"/>
            </a:lvl1pPr>
          </a:lstStyle>
          <a:p>
            <a:r>
              <a:rPr lang="en-US"/>
              <a:t>Click to edit Master title style</a:t>
            </a:r>
          </a:p>
        </p:txBody>
      </p:sp>
      <p:sp>
        <p:nvSpPr>
          <p:cNvPr id="11" name="Text Placeholder 3"/>
          <p:cNvSpPr>
            <a:spLocks noGrp="1"/>
          </p:cNvSpPr>
          <p:nvPr>
            <p:ph type="body" sz="half" idx="2"/>
          </p:nvPr>
        </p:nvSpPr>
        <p:spPr>
          <a:xfrm>
            <a:off x="838200" y="2756908"/>
            <a:ext cx="4972159" cy="3174835"/>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3"/>
          <p:cNvSpPr>
            <a:spLocks noGrp="1"/>
          </p:cNvSpPr>
          <p:nvPr>
            <p:ph type="body" sz="half" idx="10"/>
          </p:nvPr>
        </p:nvSpPr>
        <p:spPr>
          <a:xfrm>
            <a:off x="6381641" y="2747552"/>
            <a:ext cx="4972159" cy="318419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Text Placeholder 4"/>
          <p:cNvSpPr>
            <a:spLocks noGrp="1"/>
          </p:cNvSpPr>
          <p:nvPr>
            <p:ph type="body" sz="quarter" idx="11"/>
          </p:nvPr>
        </p:nvSpPr>
        <p:spPr>
          <a:xfrm>
            <a:off x="838200" y="337055"/>
            <a:ext cx="6838950" cy="633836"/>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22746" y="6130928"/>
            <a:ext cx="1431053" cy="730454"/>
          </a:xfrm>
          <a:prstGeom prst="rect">
            <a:avLst/>
          </a:prstGeom>
        </p:spPr>
      </p:pic>
    </p:spTree>
    <p:extLst>
      <p:ext uri="{BB962C8B-B14F-4D97-AF65-F5344CB8AC3E}">
        <p14:creationId xmlns:p14="http://schemas.microsoft.com/office/powerpoint/2010/main" val="38548182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1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1"/>
            <a:ext cx="12191996" cy="6857998"/>
          </a:xfrm>
          <a:prstGeom prst="rect">
            <a:avLst/>
          </a:prstGeom>
        </p:spPr>
      </p:pic>
      <p:sp>
        <p:nvSpPr>
          <p:cNvPr id="6" name="Title 1"/>
          <p:cNvSpPr>
            <a:spLocks noGrp="1"/>
          </p:cNvSpPr>
          <p:nvPr>
            <p:ph type="title"/>
          </p:nvPr>
        </p:nvSpPr>
        <p:spPr>
          <a:xfrm>
            <a:off x="838200" y="1181022"/>
            <a:ext cx="10515600" cy="1325563"/>
          </a:xfrm>
        </p:spPr>
        <p:txBody>
          <a:bodyPr anchor="b" anchorCtr="0">
            <a:normAutofit/>
          </a:bodyPr>
          <a:lstStyle>
            <a:lvl1pPr>
              <a:defRPr sz="3600"/>
            </a:lvl1pPr>
          </a:lstStyle>
          <a:p>
            <a:r>
              <a:rPr lang="en-US"/>
              <a:t>Click to edit Master title style</a:t>
            </a:r>
          </a:p>
        </p:txBody>
      </p:sp>
      <p:sp>
        <p:nvSpPr>
          <p:cNvPr id="7" name="Text Placeholder 3"/>
          <p:cNvSpPr>
            <a:spLocks noGrp="1"/>
          </p:cNvSpPr>
          <p:nvPr>
            <p:ph type="body" sz="half" idx="2"/>
          </p:nvPr>
        </p:nvSpPr>
        <p:spPr>
          <a:xfrm>
            <a:off x="838200" y="2756908"/>
            <a:ext cx="10566679" cy="3174835"/>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Placeholder 4"/>
          <p:cNvSpPr>
            <a:spLocks noGrp="1"/>
          </p:cNvSpPr>
          <p:nvPr>
            <p:ph type="body" sz="quarter" idx="10"/>
          </p:nvPr>
        </p:nvSpPr>
        <p:spPr>
          <a:xfrm>
            <a:off x="838200" y="337055"/>
            <a:ext cx="6838950" cy="633836"/>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22746" y="6130928"/>
            <a:ext cx="1431053" cy="730454"/>
          </a:xfrm>
          <a:prstGeom prst="rect">
            <a:avLst/>
          </a:prstGeom>
        </p:spPr>
      </p:pic>
    </p:spTree>
    <p:extLst>
      <p:ext uri="{BB962C8B-B14F-4D97-AF65-F5344CB8AC3E}">
        <p14:creationId xmlns:p14="http://schemas.microsoft.com/office/powerpoint/2010/main" val="14134228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52_Two Content">
    <p:spTree>
      <p:nvGrpSpPr>
        <p:cNvPr id="1" name=""/>
        <p:cNvGrpSpPr/>
        <p:nvPr/>
      </p:nvGrpSpPr>
      <p:grpSpPr>
        <a:xfrm>
          <a:off x="0" y="0"/>
          <a:ext cx="0" cy="0"/>
          <a:chOff x="0" y="0"/>
          <a:chExt cx="0" cy="0"/>
        </a:xfrm>
      </p:grpSpPr>
      <p:sp>
        <p:nvSpPr>
          <p:cNvPr id="4" name="Rectangle 3"/>
          <p:cNvSpPr/>
          <p:nvPr userDrawn="1"/>
        </p:nvSpPr>
        <p:spPr>
          <a:xfrm>
            <a:off x="9505245" y="1"/>
            <a:ext cx="1784356" cy="12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926401" y="0"/>
            <a:ext cx="8669156" cy="1260000"/>
          </a:xfrm>
        </p:spPr>
        <p:txBody>
          <a:bodyPr rIns="0">
            <a:normAutofit/>
          </a:bodyPr>
          <a:lstStyle>
            <a:lvl1pPr>
              <a:lnSpc>
                <a:spcPts val="3000"/>
              </a:lnSpc>
              <a:defRPr sz="3000"/>
            </a:lvl1pPr>
          </a:lstStyle>
          <a:p>
            <a:r>
              <a:rPr lang="en-US"/>
              <a:t>Click to edit Master title style</a:t>
            </a:r>
          </a:p>
        </p:txBody>
      </p:sp>
      <p:sp>
        <p:nvSpPr>
          <p:cNvPr id="3" name="Content Placeholder 2"/>
          <p:cNvSpPr>
            <a:spLocks noGrp="1"/>
          </p:cNvSpPr>
          <p:nvPr>
            <p:ph sz="half" idx="1"/>
          </p:nvPr>
        </p:nvSpPr>
        <p:spPr>
          <a:xfrm>
            <a:off x="926400" y="1684800"/>
            <a:ext cx="10363200" cy="4831999"/>
          </a:xfrm>
        </p:spPr>
        <p:txBody>
          <a:bodyPr/>
          <a:lstStyle>
            <a:lvl1pPr marL="312738" indent="-312738">
              <a:tabLs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26400" y="6516800"/>
            <a:ext cx="2743200" cy="204677"/>
          </a:xfrm>
        </p:spPr>
        <p:txBody>
          <a:bodyPr lIns="0" tIns="0" rIns="0" bIns="0" anchor="t" anchorCtr="0"/>
          <a:lstStyle>
            <a:lvl1pPr>
              <a:defRPr sz="1000" b="0" i="0">
                <a:latin typeface="Segoe UI Light" charset="0"/>
                <a:ea typeface="Segoe UI Light" charset="0"/>
                <a:cs typeface="Segoe UI Light" charset="0"/>
              </a:defRPr>
            </a:lvl1pPr>
          </a:lstStyle>
          <a:p>
            <a:endParaRPr lang="en-US"/>
          </a:p>
        </p:txBody>
      </p:sp>
      <p:sp>
        <p:nvSpPr>
          <p:cNvPr id="6" name="Footer Placeholder 5"/>
          <p:cNvSpPr>
            <a:spLocks noGrp="1"/>
          </p:cNvSpPr>
          <p:nvPr>
            <p:ph type="ftr" sz="quarter" idx="11"/>
          </p:nvPr>
        </p:nvSpPr>
        <p:spPr>
          <a:xfrm>
            <a:off x="6510867" y="6516800"/>
            <a:ext cx="4322733" cy="204677"/>
          </a:xfrm>
        </p:spPr>
        <p:txBody>
          <a:bodyPr lIns="0" tIns="0" rIns="180000" bIns="0" anchor="t" anchorCtr="0"/>
          <a:lstStyle>
            <a:lvl1pPr algn="just">
              <a:defRPr sz="1000" b="0" i="1">
                <a:latin typeface="Segoe UI Light" charset="0"/>
                <a:ea typeface="Segoe UI Light" charset="0"/>
                <a:cs typeface="Segoe UI Light" charset="0"/>
              </a:defRPr>
            </a:lvl1pPr>
          </a:lstStyle>
          <a:p>
            <a:endParaRPr lang="en-US"/>
          </a:p>
        </p:txBody>
      </p:sp>
      <p:sp>
        <p:nvSpPr>
          <p:cNvPr id="7" name="Slide Number Placeholder 6"/>
          <p:cNvSpPr>
            <a:spLocks noGrp="1"/>
          </p:cNvSpPr>
          <p:nvPr>
            <p:ph type="sldNum" sz="quarter" idx="12"/>
          </p:nvPr>
        </p:nvSpPr>
        <p:spPr/>
        <p:txBody>
          <a:bodyPr/>
          <a:lstStyle>
            <a:lvl1pPr algn="ctr">
              <a:defRPr>
                <a:solidFill>
                  <a:schemeClr val="tx1"/>
                </a:solidFill>
              </a:defRPr>
            </a:lvl1pPr>
          </a:lstStyle>
          <a:p>
            <a:fld id="{FDC45568-A1AA-334A-BBCE-0CC6C55106FA}" type="slidenum">
              <a:rPr lang="en-US" smtClean="0"/>
              <a:pPr/>
              <a:t>‹#›</a:t>
            </a:fld>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66180"/>
          <a:stretch/>
        </p:blipFill>
        <p:spPr>
          <a:xfrm>
            <a:off x="10010425" y="194644"/>
            <a:ext cx="890408" cy="885600"/>
          </a:xfrm>
          <a:prstGeom prst="rect">
            <a:avLst/>
          </a:prstGeom>
        </p:spPr>
      </p:pic>
    </p:spTree>
    <p:extLst>
      <p:ext uri="{BB962C8B-B14F-4D97-AF65-F5344CB8AC3E}">
        <p14:creationId xmlns:p14="http://schemas.microsoft.com/office/powerpoint/2010/main" val="2374509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53_Two Content">
    <p:spTree>
      <p:nvGrpSpPr>
        <p:cNvPr id="1" name=""/>
        <p:cNvGrpSpPr/>
        <p:nvPr/>
      </p:nvGrpSpPr>
      <p:grpSpPr>
        <a:xfrm>
          <a:off x="0" y="0"/>
          <a:ext cx="0" cy="0"/>
          <a:chOff x="0" y="0"/>
          <a:chExt cx="0" cy="0"/>
        </a:xfrm>
      </p:grpSpPr>
      <p:sp>
        <p:nvSpPr>
          <p:cNvPr id="4" name="Rectangle 3"/>
          <p:cNvSpPr/>
          <p:nvPr userDrawn="1"/>
        </p:nvSpPr>
        <p:spPr>
          <a:xfrm>
            <a:off x="9505245" y="1"/>
            <a:ext cx="1784356" cy="12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926401" y="0"/>
            <a:ext cx="8669156" cy="1260000"/>
          </a:xfrm>
        </p:spPr>
        <p:txBody>
          <a:bodyPr rIns="0">
            <a:normAutofit/>
          </a:bodyPr>
          <a:lstStyle>
            <a:lvl1pPr>
              <a:lnSpc>
                <a:spcPts val="3000"/>
              </a:lnSpc>
              <a:defRPr sz="3000"/>
            </a:lvl1pPr>
          </a:lstStyle>
          <a:p>
            <a:r>
              <a:rPr lang="en-US"/>
              <a:t>Click to edit Master title style</a:t>
            </a:r>
          </a:p>
        </p:txBody>
      </p:sp>
      <p:sp>
        <p:nvSpPr>
          <p:cNvPr id="3" name="Content Placeholder 2"/>
          <p:cNvSpPr>
            <a:spLocks noGrp="1"/>
          </p:cNvSpPr>
          <p:nvPr>
            <p:ph sz="half" idx="1"/>
          </p:nvPr>
        </p:nvSpPr>
        <p:spPr>
          <a:xfrm>
            <a:off x="926400" y="1684800"/>
            <a:ext cx="10363200" cy="4831999"/>
          </a:xfrm>
        </p:spPr>
        <p:txBody>
          <a:bodyPr/>
          <a:lstStyle>
            <a:lvl1pPr marL="312738" indent="-312738">
              <a:tabLs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26400" y="6516800"/>
            <a:ext cx="2743200" cy="204677"/>
          </a:xfrm>
        </p:spPr>
        <p:txBody>
          <a:bodyPr lIns="0" tIns="0" rIns="0" bIns="0" anchor="t" anchorCtr="0"/>
          <a:lstStyle>
            <a:lvl1pPr>
              <a:defRPr sz="1000" b="0" i="0">
                <a:latin typeface="Segoe UI Light" charset="0"/>
                <a:ea typeface="Segoe UI Light" charset="0"/>
                <a:cs typeface="Segoe UI Light" charset="0"/>
              </a:defRPr>
            </a:lvl1pPr>
          </a:lstStyle>
          <a:p>
            <a:endParaRPr lang="en-US"/>
          </a:p>
        </p:txBody>
      </p:sp>
      <p:sp>
        <p:nvSpPr>
          <p:cNvPr id="6" name="Footer Placeholder 5"/>
          <p:cNvSpPr>
            <a:spLocks noGrp="1"/>
          </p:cNvSpPr>
          <p:nvPr>
            <p:ph type="ftr" sz="quarter" idx="11"/>
          </p:nvPr>
        </p:nvSpPr>
        <p:spPr>
          <a:xfrm>
            <a:off x="6510867" y="6516800"/>
            <a:ext cx="4322733" cy="204677"/>
          </a:xfrm>
        </p:spPr>
        <p:txBody>
          <a:bodyPr lIns="0" tIns="0" rIns="180000" bIns="0" anchor="t" anchorCtr="0"/>
          <a:lstStyle>
            <a:lvl1pPr algn="just">
              <a:defRPr sz="1000" b="0" i="1">
                <a:latin typeface="Segoe UI Light" charset="0"/>
                <a:ea typeface="Segoe UI Light" charset="0"/>
                <a:cs typeface="Segoe UI Light" charset="0"/>
              </a:defRPr>
            </a:lvl1pPr>
          </a:lstStyle>
          <a:p>
            <a:endParaRPr lang="en-US"/>
          </a:p>
        </p:txBody>
      </p:sp>
      <p:sp>
        <p:nvSpPr>
          <p:cNvPr id="7" name="Slide Number Placeholder 6"/>
          <p:cNvSpPr>
            <a:spLocks noGrp="1"/>
          </p:cNvSpPr>
          <p:nvPr>
            <p:ph type="sldNum" sz="quarter" idx="12"/>
          </p:nvPr>
        </p:nvSpPr>
        <p:spPr/>
        <p:txBody>
          <a:bodyPr/>
          <a:lstStyle>
            <a:lvl1pPr algn="ctr">
              <a:defRPr>
                <a:solidFill>
                  <a:schemeClr val="tx1"/>
                </a:solidFill>
              </a:defRPr>
            </a:lvl1pPr>
          </a:lstStyle>
          <a:p>
            <a:fld id="{FDC45568-A1AA-334A-BBCE-0CC6C55106FA}" type="slidenum">
              <a:rPr lang="en-US" smtClean="0"/>
              <a:pPr/>
              <a:t>‹#›</a:t>
            </a:fld>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66180"/>
          <a:stretch/>
        </p:blipFill>
        <p:spPr>
          <a:xfrm>
            <a:off x="10010425" y="194644"/>
            <a:ext cx="890408" cy="885600"/>
          </a:xfrm>
          <a:prstGeom prst="rect">
            <a:avLst/>
          </a:prstGeom>
        </p:spPr>
      </p:pic>
    </p:spTree>
    <p:extLst>
      <p:ext uri="{BB962C8B-B14F-4D97-AF65-F5344CB8AC3E}">
        <p14:creationId xmlns:p14="http://schemas.microsoft.com/office/powerpoint/2010/main" val="7336257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54_Two Content">
    <p:spTree>
      <p:nvGrpSpPr>
        <p:cNvPr id="1" name=""/>
        <p:cNvGrpSpPr/>
        <p:nvPr/>
      </p:nvGrpSpPr>
      <p:grpSpPr>
        <a:xfrm>
          <a:off x="0" y="0"/>
          <a:ext cx="0" cy="0"/>
          <a:chOff x="0" y="0"/>
          <a:chExt cx="0" cy="0"/>
        </a:xfrm>
      </p:grpSpPr>
      <p:sp>
        <p:nvSpPr>
          <p:cNvPr id="4" name="Rectangle 3"/>
          <p:cNvSpPr/>
          <p:nvPr userDrawn="1"/>
        </p:nvSpPr>
        <p:spPr>
          <a:xfrm>
            <a:off x="9505245" y="1"/>
            <a:ext cx="1784356" cy="12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926401" y="0"/>
            <a:ext cx="8669156" cy="1260000"/>
          </a:xfrm>
        </p:spPr>
        <p:txBody>
          <a:bodyPr rIns="0">
            <a:normAutofit/>
          </a:bodyPr>
          <a:lstStyle>
            <a:lvl1pPr>
              <a:lnSpc>
                <a:spcPts val="3000"/>
              </a:lnSpc>
              <a:defRPr sz="3000"/>
            </a:lvl1pPr>
          </a:lstStyle>
          <a:p>
            <a:r>
              <a:rPr lang="en-US"/>
              <a:t>Click to edit Master title style</a:t>
            </a:r>
          </a:p>
        </p:txBody>
      </p:sp>
      <p:sp>
        <p:nvSpPr>
          <p:cNvPr id="3" name="Content Placeholder 2"/>
          <p:cNvSpPr>
            <a:spLocks noGrp="1"/>
          </p:cNvSpPr>
          <p:nvPr>
            <p:ph sz="half" idx="1"/>
          </p:nvPr>
        </p:nvSpPr>
        <p:spPr>
          <a:xfrm>
            <a:off x="926400" y="1684800"/>
            <a:ext cx="10363200" cy="4831999"/>
          </a:xfrm>
        </p:spPr>
        <p:txBody>
          <a:bodyPr/>
          <a:lstStyle>
            <a:lvl1pPr marL="312738" indent="-312738">
              <a:tabLs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26400" y="6516800"/>
            <a:ext cx="2743200" cy="204677"/>
          </a:xfrm>
        </p:spPr>
        <p:txBody>
          <a:bodyPr lIns="0" tIns="0" rIns="0" bIns="0" anchor="t" anchorCtr="0"/>
          <a:lstStyle>
            <a:lvl1pPr>
              <a:defRPr sz="1000" b="0" i="0">
                <a:latin typeface="Segoe UI Light" charset="0"/>
                <a:ea typeface="Segoe UI Light" charset="0"/>
                <a:cs typeface="Segoe UI Light" charset="0"/>
              </a:defRPr>
            </a:lvl1pPr>
          </a:lstStyle>
          <a:p>
            <a:endParaRPr lang="en-US"/>
          </a:p>
        </p:txBody>
      </p:sp>
      <p:sp>
        <p:nvSpPr>
          <p:cNvPr id="6" name="Footer Placeholder 5"/>
          <p:cNvSpPr>
            <a:spLocks noGrp="1"/>
          </p:cNvSpPr>
          <p:nvPr>
            <p:ph type="ftr" sz="quarter" idx="11"/>
          </p:nvPr>
        </p:nvSpPr>
        <p:spPr>
          <a:xfrm>
            <a:off x="6510867" y="6516800"/>
            <a:ext cx="4322733" cy="204677"/>
          </a:xfrm>
        </p:spPr>
        <p:txBody>
          <a:bodyPr lIns="0" tIns="0" rIns="180000" bIns="0" anchor="t" anchorCtr="0"/>
          <a:lstStyle>
            <a:lvl1pPr algn="just">
              <a:defRPr sz="1000" b="0" i="1">
                <a:latin typeface="Segoe UI Light" charset="0"/>
                <a:ea typeface="Segoe UI Light" charset="0"/>
                <a:cs typeface="Segoe UI Light" charset="0"/>
              </a:defRPr>
            </a:lvl1pPr>
          </a:lstStyle>
          <a:p>
            <a:endParaRPr lang="en-US"/>
          </a:p>
        </p:txBody>
      </p:sp>
      <p:sp>
        <p:nvSpPr>
          <p:cNvPr id="7" name="Slide Number Placeholder 6"/>
          <p:cNvSpPr>
            <a:spLocks noGrp="1"/>
          </p:cNvSpPr>
          <p:nvPr>
            <p:ph type="sldNum" sz="quarter" idx="12"/>
          </p:nvPr>
        </p:nvSpPr>
        <p:spPr/>
        <p:txBody>
          <a:bodyPr/>
          <a:lstStyle>
            <a:lvl1pPr algn="ctr">
              <a:defRPr>
                <a:solidFill>
                  <a:schemeClr val="tx1"/>
                </a:solidFill>
              </a:defRPr>
            </a:lvl1pPr>
          </a:lstStyle>
          <a:p>
            <a:fld id="{FDC45568-A1AA-334A-BBCE-0CC6C55106FA}" type="slidenum">
              <a:rPr lang="en-US" smtClean="0"/>
              <a:pPr/>
              <a:t>‹#›</a:t>
            </a:fld>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66180"/>
          <a:stretch/>
        </p:blipFill>
        <p:spPr>
          <a:xfrm>
            <a:off x="10010425" y="194644"/>
            <a:ext cx="890408" cy="885600"/>
          </a:xfrm>
          <a:prstGeom prst="rect">
            <a:avLst/>
          </a:prstGeom>
        </p:spPr>
      </p:pic>
    </p:spTree>
    <p:extLst>
      <p:ext uri="{BB962C8B-B14F-4D97-AF65-F5344CB8AC3E}">
        <p14:creationId xmlns:p14="http://schemas.microsoft.com/office/powerpoint/2010/main" val="13317669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603FE-561A-6E88-DD67-4BEBB1AB2E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D39004-0FB7-305C-B14A-24699D4EE2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C96EBD-544E-346E-9C4F-75F57CC9317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2F53B59-6D9B-C76A-0F3B-C223BF22E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E6925E-953D-1E12-3EA3-0C28420F0BC1}"/>
              </a:ext>
            </a:extLst>
          </p:cNvPr>
          <p:cNvSpPr>
            <a:spLocks noGrp="1"/>
          </p:cNvSpPr>
          <p:nvPr>
            <p:ph type="sldNum" sz="quarter" idx="12"/>
          </p:nvPr>
        </p:nvSpPr>
        <p:spPr/>
        <p:txBody>
          <a:bodyPr/>
          <a:lstStyle/>
          <a:p>
            <a:fld id="{0F1BC901-438D-49E1-8189-519836B5E6DF}" type="slidenum">
              <a:rPr lang="en-US" smtClean="0"/>
              <a:t>‹#›</a:t>
            </a:fld>
            <a:endParaRPr lang="en-US"/>
          </a:p>
        </p:txBody>
      </p:sp>
    </p:spTree>
    <p:extLst>
      <p:ext uri="{BB962C8B-B14F-4D97-AF65-F5344CB8AC3E}">
        <p14:creationId xmlns:p14="http://schemas.microsoft.com/office/powerpoint/2010/main" val="23512949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411CB-1BDA-23B5-CA89-F4F695E93B3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7C2419A-1997-35C1-EB00-E71F98C5DE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47C81E2-0C45-9E7A-8097-48177B8D0913}"/>
              </a:ext>
            </a:extLst>
          </p:cNvPr>
          <p:cNvSpPr>
            <a:spLocks noGrp="1"/>
          </p:cNvSpPr>
          <p:nvPr>
            <p:ph type="dt" sz="half" idx="10"/>
          </p:nvPr>
        </p:nvSpPr>
        <p:spPr/>
        <p:txBody>
          <a:bodyPr/>
          <a:lstStyle/>
          <a:p>
            <a:endParaRPr lang="en-CA"/>
          </a:p>
        </p:txBody>
      </p:sp>
      <p:sp>
        <p:nvSpPr>
          <p:cNvPr id="5" name="Footer Placeholder 4">
            <a:extLst>
              <a:ext uri="{FF2B5EF4-FFF2-40B4-BE49-F238E27FC236}">
                <a16:creationId xmlns:a16="http://schemas.microsoft.com/office/drawing/2014/main" id="{75D668F7-AAD6-46D9-F9F3-F96D8231CB3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648DAA0-4520-9F6B-1939-A7F95DD51B52}"/>
              </a:ext>
            </a:extLst>
          </p:cNvPr>
          <p:cNvSpPr>
            <a:spLocks noGrp="1"/>
          </p:cNvSpPr>
          <p:nvPr>
            <p:ph type="sldNum" sz="quarter" idx="12"/>
          </p:nvPr>
        </p:nvSpPr>
        <p:spPr/>
        <p:txBody>
          <a:bodyPr/>
          <a:lstStyle/>
          <a:p>
            <a:fld id="{4574712F-ED58-41D5-9C15-006C670FE28E}" type="slidenum">
              <a:rPr lang="en-CA" smtClean="0"/>
              <a:t>‹#›</a:t>
            </a:fld>
            <a:endParaRPr lang="en-CA"/>
          </a:p>
        </p:txBody>
      </p:sp>
    </p:spTree>
    <p:extLst>
      <p:ext uri="{BB962C8B-B14F-4D97-AF65-F5344CB8AC3E}">
        <p14:creationId xmlns:p14="http://schemas.microsoft.com/office/powerpoint/2010/main" val="2105811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Bildplatzhalter 1"/>
          <p:cNvSpPr>
            <a:spLocks noGrp="1"/>
          </p:cNvSpPr>
          <p:nvPr>
            <p:ph type="pic" sz="quarter" idx="13"/>
          </p:nvPr>
        </p:nvSpPr>
        <p:spPr>
          <a:xfrm>
            <a:off x="0" y="0"/>
            <a:ext cx="12192196" cy="6858000"/>
          </a:xfrm>
          <a:pattFill prst="pct5">
            <a:fgClr>
              <a:schemeClr val="accent1"/>
            </a:fgClr>
            <a:bgClr>
              <a:schemeClr val="bg1"/>
            </a:bgClr>
          </a:pattFill>
        </p:spPr>
      </p:sp>
      <p:sp>
        <p:nvSpPr>
          <p:cNvPr id="7" name="SmartArt Placeholder 5"/>
          <p:cNvSpPr>
            <a:spLocks noGrp="1"/>
          </p:cNvSpPr>
          <p:nvPr>
            <p:ph type="dgm" sz="quarter" idx="16"/>
          </p:nvPr>
        </p:nvSpPr>
        <p:spPr>
          <a:xfrm>
            <a:off x="0" y="0"/>
            <a:ext cx="5726113" cy="6858000"/>
          </a:xfrm>
          <a:solidFill>
            <a:srgbClr val="003DA5">
              <a:alpha val="94000"/>
            </a:srgbClr>
          </a:solidFill>
        </p:spPr>
        <p:txBody>
          <a:bodyPr/>
          <a:lstStyle/>
          <a:p>
            <a:endParaRPr lang="en-US"/>
          </a:p>
        </p:txBody>
      </p:sp>
      <p:sp>
        <p:nvSpPr>
          <p:cNvPr id="9" name="Text Placeholder 11"/>
          <p:cNvSpPr>
            <a:spLocks noGrp="1"/>
          </p:cNvSpPr>
          <p:nvPr>
            <p:ph type="body" sz="quarter" idx="17"/>
          </p:nvPr>
        </p:nvSpPr>
        <p:spPr>
          <a:xfrm>
            <a:off x="801918" y="959741"/>
            <a:ext cx="4558199" cy="1235824"/>
          </a:xfrm>
        </p:spPr>
        <p:txBody>
          <a:bodyPr>
            <a:noAutofit/>
          </a:bodyPr>
          <a:lstStyle>
            <a:lvl1pPr marL="0" indent="0">
              <a:buNone/>
              <a:defRPr sz="4800">
                <a:solidFill>
                  <a:schemeClr val="bg1"/>
                </a:solidFill>
                <a:latin typeface="+mj-lt"/>
              </a:defRPr>
            </a:lvl1pPr>
            <a:lvl2pPr marL="457200" indent="0">
              <a:buNone/>
              <a:defRPr sz="4800">
                <a:solidFill>
                  <a:schemeClr val="bg1"/>
                </a:solidFill>
                <a:latin typeface="+mj-lt"/>
              </a:defRPr>
            </a:lvl2pPr>
            <a:lvl3pPr marL="914400" indent="0">
              <a:buNone/>
              <a:defRPr sz="4800">
                <a:solidFill>
                  <a:schemeClr val="bg1"/>
                </a:solidFill>
                <a:latin typeface="+mj-lt"/>
              </a:defRPr>
            </a:lvl3pPr>
            <a:lvl4pPr marL="1371600" indent="0">
              <a:buNone/>
              <a:defRPr sz="4800">
                <a:solidFill>
                  <a:schemeClr val="bg1"/>
                </a:solidFill>
                <a:latin typeface="+mj-lt"/>
              </a:defRPr>
            </a:lvl4pPr>
            <a:lvl5pPr marL="1828800" indent="0">
              <a:buNone/>
              <a:defRPr sz="4800">
                <a:solidFill>
                  <a:schemeClr val="bg1"/>
                </a:solidFill>
                <a:latin typeface="+mj-lt"/>
              </a:defRPr>
            </a:lvl5pPr>
          </a:lstStyle>
          <a:p>
            <a:pPr lvl="0"/>
            <a:r>
              <a:rPr lang="en-US"/>
              <a:t>Edit Master text styles</a:t>
            </a:r>
          </a:p>
        </p:txBody>
      </p:sp>
      <p:sp>
        <p:nvSpPr>
          <p:cNvPr id="13" name="Title 1"/>
          <p:cNvSpPr>
            <a:spLocks noGrp="1"/>
          </p:cNvSpPr>
          <p:nvPr>
            <p:ph type="title"/>
          </p:nvPr>
        </p:nvSpPr>
        <p:spPr>
          <a:xfrm>
            <a:off x="801917" y="2536372"/>
            <a:ext cx="3932237" cy="1334633"/>
          </a:xfrm>
        </p:spPr>
        <p:txBody>
          <a:bodyPr anchor="t" anchorCtr="0"/>
          <a:lstStyle>
            <a:lvl1pPr>
              <a:defRPr sz="3200">
                <a:solidFill>
                  <a:schemeClr val="bg1"/>
                </a:solidFill>
              </a:defRPr>
            </a:lvl1pPr>
          </a:lstStyle>
          <a:p>
            <a:r>
              <a:rPr lang="en-US"/>
              <a:t>Click to edit Master title style</a:t>
            </a:r>
          </a:p>
        </p:txBody>
      </p:sp>
      <p:sp>
        <p:nvSpPr>
          <p:cNvPr id="14" name="Text Placeholder 3"/>
          <p:cNvSpPr>
            <a:spLocks noGrp="1"/>
          </p:cNvSpPr>
          <p:nvPr>
            <p:ph type="body" sz="half" idx="2"/>
          </p:nvPr>
        </p:nvSpPr>
        <p:spPr>
          <a:xfrm>
            <a:off x="801917" y="4143147"/>
            <a:ext cx="3965863" cy="1713367"/>
          </a:xfrm>
        </p:spPr>
        <p:txBody>
          <a:bodyP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49367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p:cNvSpPr/>
          <p:nvPr userDrawn="1"/>
        </p:nvSpPr>
        <p:spPr>
          <a:xfrm>
            <a:off x="633046" y="592853"/>
            <a:ext cx="10926104" cy="568234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Bildplatzhalter 1"/>
          <p:cNvSpPr>
            <a:spLocks noGrp="1"/>
          </p:cNvSpPr>
          <p:nvPr>
            <p:ph type="pic" sz="quarter" idx="13"/>
          </p:nvPr>
        </p:nvSpPr>
        <p:spPr>
          <a:xfrm>
            <a:off x="633046" y="587829"/>
            <a:ext cx="10926104" cy="5682342"/>
          </a:xfrm>
          <a:pattFill prst="pct5">
            <a:fgClr>
              <a:schemeClr val="accent1"/>
            </a:fgClr>
            <a:bgClr>
              <a:schemeClr val="bg1"/>
            </a:bgClr>
          </a:pattFill>
        </p:spPr>
      </p:sp>
      <p:sp>
        <p:nvSpPr>
          <p:cNvPr id="9" name="SmartArt Placeholder 5"/>
          <p:cNvSpPr>
            <a:spLocks noGrp="1"/>
          </p:cNvSpPr>
          <p:nvPr>
            <p:ph type="dgm" sz="quarter" idx="16"/>
          </p:nvPr>
        </p:nvSpPr>
        <p:spPr>
          <a:xfrm>
            <a:off x="1196432" y="0"/>
            <a:ext cx="5726113" cy="6858000"/>
          </a:xfrm>
          <a:solidFill>
            <a:srgbClr val="003DA5">
              <a:alpha val="94000"/>
            </a:srgbClr>
          </a:solidFill>
        </p:spPr>
        <p:txBody>
          <a:bodyPr/>
          <a:lstStyle/>
          <a:p>
            <a:endParaRPr lang="en-US"/>
          </a:p>
        </p:txBody>
      </p:sp>
      <p:sp>
        <p:nvSpPr>
          <p:cNvPr id="10" name="Text Placeholder 11"/>
          <p:cNvSpPr>
            <a:spLocks noGrp="1"/>
          </p:cNvSpPr>
          <p:nvPr>
            <p:ph type="body" sz="quarter" idx="17"/>
          </p:nvPr>
        </p:nvSpPr>
        <p:spPr>
          <a:xfrm>
            <a:off x="1998350" y="959741"/>
            <a:ext cx="4558199" cy="1235824"/>
          </a:xfrm>
        </p:spPr>
        <p:txBody>
          <a:bodyPr>
            <a:noAutofit/>
          </a:bodyPr>
          <a:lstStyle>
            <a:lvl1pPr marL="0" indent="0">
              <a:buNone/>
              <a:defRPr sz="4800">
                <a:solidFill>
                  <a:schemeClr val="bg1"/>
                </a:solidFill>
                <a:latin typeface="+mj-lt"/>
              </a:defRPr>
            </a:lvl1pPr>
            <a:lvl2pPr marL="457200" indent="0">
              <a:buNone/>
              <a:defRPr sz="4800">
                <a:solidFill>
                  <a:schemeClr val="bg1"/>
                </a:solidFill>
                <a:latin typeface="+mj-lt"/>
              </a:defRPr>
            </a:lvl2pPr>
            <a:lvl3pPr marL="914400" indent="0">
              <a:buNone/>
              <a:defRPr sz="4800">
                <a:solidFill>
                  <a:schemeClr val="bg1"/>
                </a:solidFill>
                <a:latin typeface="+mj-lt"/>
              </a:defRPr>
            </a:lvl3pPr>
            <a:lvl4pPr marL="1371600" indent="0">
              <a:buNone/>
              <a:defRPr sz="4800">
                <a:solidFill>
                  <a:schemeClr val="bg1"/>
                </a:solidFill>
                <a:latin typeface="+mj-lt"/>
              </a:defRPr>
            </a:lvl4pPr>
            <a:lvl5pPr marL="1828800" indent="0">
              <a:buNone/>
              <a:defRPr sz="4800">
                <a:solidFill>
                  <a:schemeClr val="bg1"/>
                </a:solidFill>
                <a:latin typeface="+mj-lt"/>
              </a:defRPr>
            </a:lvl5pPr>
          </a:lstStyle>
          <a:p>
            <a:pPr lvl="0"/>
            <a:r>
              <a:rPr lang="en-US"/>
              <a:t>Edit Master text styles</a:t>
            </a:r>
          </a:p>
        </p:txBody>
      </p:sp>
      <p:sp>
        <p:nvSpPr>
          <p:cNvPr id="13" name="Title 1"/>
          <p:cNvSpPr>
            <a:spLocks noGrp="1"/>
          </p:cNvSpPr>
          <p:nvPr>
            <p:ph type="title"/>
          </p:nvPr>
        </p:nvSpPr>
        <p:spPr>
          <a:xfrm>
            <a:off x="2027816" y="2536372"/>
            <a:ext cx="3932237" cy="1334633"/>
          </a:xfrm>
        </p:spPr>
        <p:txBody>
          <a:bodyPr anchor="t" anchorCtr="0"/>
          <a:lstStyle>
            <a:lvl1pPr>
              <a:defRPr sz="3200">
                <a:solidFill>
                  <a:schemeClr val="bg1"/>
                </a:solidFill>
              </a:defRPr>
            </a:lvl1pPr>
          </a:lstStyle>
          <a:p>
            <a:r>
              <a:rPr lang="en-US"/>
              <a:t>Click to edit Master title style</a:t>
            </a:r>
          </a:p>
        </p:txBody>
      </p:sp>
      <p:sp>
        <p:nvSpPr>
          <p:cNvPr id="14" name="Text Placeholder 3"/>
          <p:cNvSpPr>
            <a:spLocks noGrp="1"/>
          </p:cNvSpPr>
          <p:nvPr>
            <p:ph type="body" sz="half" idx="2"/>
          </p:nvPr>
        </p:nvSpPr>
        <p:spPr>
          <a:xfrm>
            <a:off x="2027816" y="4143147"/>
            <a:ext cx="3965863" cy="1713367"/>
          </a:xfrm>
        </p:spPr>
        <p:txBody>
          <a:bodyP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15415155"/>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711" r:id="rId1"/>
    <p:sldLayoutId id="2147483661" r:id="rId2"/>
    <p:sldLayoutId id="2147483718" r:id="rId3"/>
    <p:sldLayoutId id="2147483719" r:id="rId4"/>
    <p:sldLayoutId id="2147483745" r:id="rId5"/>
    <p:sldLayoutId id="2147483663" r:id="rId6"/>
    <p:sldLayoutId id="2147483746" r:id="rId7"/>
    <p:sldLayoutId id="2147483749" r:id="rId8"/>
    <p:sldLayoutId id="2147483710" r:id="rId9"/>
    <p:sldLayoutId id="2147483712" r:id="rId10"/>
    <p:sldLayoutId id="2147483717" r:id="rId11"/>
    <p:sldLayoutId id="2147483713" r:id="rId12"/>
    <p:sldLayoutId id="2147483716" r:id="rId13"/>
    <p:sldLayoutId id="2147483714" r:id="rId14"/>
    <p:sldLayoutId id="2147483715" r:id="rId15"/>
    <p:sldLayoutId id="2147483750" r:id="rId16"/>
    <p:sldLayoutId id="2147483747" r:id="rId17"/>
    <p:sldLayoutId id="2147483748" r:id="rId18"/>
    <p:sldLayoutId id="2147483751" r:id="rId19"/>
    <p:sldLayoutId id="2147483752" r:id="rId20"/>
    <p:sldLayoutId id="2147483709" r:id="rId21"/>
    <p:sldLayoutId id="2147483705" r:id="rId22"/>
    <p:sldLayoutId id="2147483706" r:id="rId23"/>
    <p:sldLayoutId id="2147483684" r:id="rId24"/>
    <p:sldLayoutId id="2147483707" r:id="rId25"/>
    <p:sldLayoutId id="2147483708" r:id="rId26"/>
    <p:sldLayoutId id="2147483685" r:id="rId27"/>
    <p:sldLayoutId id="2147483699" r:id="rId28"/>
    <p:sldLayoutId id="2147483700" r:id="rId29"/>
    <p:sldLayoutId id="2147483686" r:id="rId30"/>
    <p:sldLayoutId id="2147483697" r:id="rId31"/>
    <p:sldLayoutId id="2147483698" r:id="rId32"/>
    <p:sldLayoutId id="2147483687" r:id="rId33"/>
    <p:sldLayoutId id="2147483701" r:id="rId34"/>
    <p:sldLayoutId id="2147483702" r:id="rId35"/>
    <p:sldLayoutId id="2147483688" r:id="rId36"/>
    <p:sldLayoutId id="2147483703" r:id="rId37"/>
    <p:sldLayoutId id="2147483704" r:id="rId38"/>
    <p:sldLayoutId id="2147483664" r:id="rId39"/>
    <p:sldLayoutId id="2147483720" r:id="rId40"/>
    <p:sldLayoutId id="2147483723" r:id="rId41"/>
    <p:sldLayoutId id="2147483724" r:id="rId42"/>
    <p:sldLayoutId id="2147483725" r:id="rId43"/>
    <p:sldLayoutId id="2147483691" r:id="rId44"/>
    <p:sldLayoutId id="2147483694" r:id="rId45"/>
    <p:sldLayoutId id="2147483732" r:id="rId46"/>
    <p:sldLayoutId id="2147483733" r:id="rId47"/>
    <p:sldLayoutId id="2147483734" r:id="rId48"/>
    <p:sldLayoutId id="2147483735" r:id="rId49"/>
    <p:sldLayoutId id="2147483689" r:id="rId50"/>
    <p:sldLayoutId id="2147483721" r:id="rId51"/>
    <p:sldLayoutId id="2147483726" r:id="rId52"/>
    <p:sldLayoutId id="2147483727" r:id="rId53"/>
    <p:sldLayoutId id="2147483728" r:id="rId54"/>
    <p:sldLayoutId id="2147483692" r:id="rId55"/>
    <p:sldLayoutId id="2147483695" r:id="rId56"/>
    <p:sldLayoutId id="2147483736" r:id="rId57"/>
    <p:sldLayoutId id="2147483737" r:id="rId58"/>
    <p:sldLayoutId id="2147483738" r:id="rId59"/>
    <p:sldLayoutId id="2147483739" r:id="rId60"/>
    <p:sldLayoutId id="2147483690" r:id="rId61"/>
    <p:sldLayoutId id="2147483722" r:id="rId62"/>
    <p:sldLayoutId id="2147483729" r:id="rId63"/>
    <p:sldLayoutId id="2147483730" r:id="rId64"/>
    <p:sldLayoutId id="2147483731" r:id="rId65"/>
    <p:sldLayoutId id="2147483693" r:id="rId66"/>
    <p:sldLayoutId id="2147483696" r:id="rId67"/>
    <p:sldLayoutId id="2147483740" r:id="rId68"/>
    <p:sldLayoutId id="2147483741" r:id="rId69"/>
    <p:sldLayoutId id="2147483742" r:id="rId70"/>
    <p:sldLayoutId id="2147483743" r:id="rId71"/>
    <p:sldLayoutId id="2147483754" r:id="rId72"/>
    <p:sldLayoutId id="2147483755" r:id="rId73"/>
    <p:sldLayoutId id="2147483756" r:id="rId74"/>
    <p:sldLayoutId id="2147483757" r:id="rId75"/>
    <p:sldLayoutId id="2147483758" r:id="rId7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6.xml"/></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47.xml"/><Relationship Id="rId4" Type="http://schemas.openxmlformats.org/officeDocument/2006/relationships/image" Target="../media/image3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calendar&#10;&#10;Description automatically generated">
            <a:extLst>
              <a:ext uri="{FF2B5EF4-FFF2-40B4-BE49-F238E27FC236}">
                <a16:creationId xmlns:a16="http://schemas.microsoft.com/office/drawing/2014/main" id="{FE97F630-A5E7-4708-9B0E-EEF85A80AE09}"/>
              </a:ext>
            </a:extLst>
          </p:cNvPr>
          <p:cNvPicPr>
            <a:picLocks noChangeAspect="1"/>
          </p:cNvPicPr>
          <p:nvPr/>
        </p:nvPicPr>
        <p:blipFill rotWithShape="1">
          <a:blip r:embed="rId3"/>
          <a:srcRect t="9" b="9"/>
          <a:stretch/>
        </p:blipFill>
        <p:spPr>
          <a:xfrm>
            <a:off x="-1504" y="-173224"/>
            <a:ext cx="12191980" cy="7031224"/>
          </a:xfrm>
          <a:prstGeom prst="rect">
            <a:avLst/>
          </a:prstGeom>
        </p:spPr>
      </p:pic>
      <p:sp>
        <p:nvSpPr>
          <p:cNvPr id="11" name="TextBox 10">
            <a:extLst>
              <a:ext uri="{FF2B5EF4-FFF2-40B4-BE49-F238E27FC236}">
                <a16:creationId xmlns:a16="http://schemas.microsoft.com/office/drawing/2014/main" id="{E535636F-2F3A-41B1-8D38-EF7CF1653C8E}"/>
              </a:ext>
            </a:extLst>
          </p:cNvPr>
          <p:cNvSpPr txBox="1"/>
          <p:nvPr/>
        </p:nvSpPr>
        <p:spPr>
          <a:xfrm>
            <a:off x="4134252" y="2086716"/>
            <a:ext cx="7805853"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3600" b="1" dirty="0" err="1">
                <a:solidFill>
                  <a:schemeClr val="bg1"/>
                </a:solidFill>
                <a:latin typeface="Aptos" panose="020B0004020202020204" pitchFamily="34" charset="0"/>
                <a:cs typeface="Arial"/>
              </a:rPr>
              <a:t>Projet</a:t>
            </a:r>
            <a:r>
              <a:rPr lang="en-CA" sz="3600" b="1" dirty="0">
                <a:solidFill>
                  <a:schemeClr val="bg1"/>
                </a:solidFill>
                <a:latin typeface="Aptos" panose="020B0004020202020204" pitchFamily="34" charset="0"/>
                <a:cs typeface="Arial"/>
              </a:rPr>
              <a:t> de revitalisation de division</a:t>
            </a:r>
          </a:p>
          <a:p>
            <a:pPr algn="ctr"/>
            <a:endParaRPr lang="en-CA" sz="1600" b="1" dirty="0">
              <a:solidFill>
                <a:schemeClr val="bg1"/>
              </a:solidFill>
              <a:latin typeface="Aptos" panose="020B0004020202020204" pitchFamily="34" charset="0"/>
              <a:cs typeface="Arial"/>
            </a:endParaRPr>
          </a:p>
          <a:p>
            <a:pPr algn="ctr"/>
            <a:r>
              <a:rPr lang="fr-CA" sz="1800" b="1" dirty="0">
                <a:ln>
                  <a:noFill/>
                </a:ln>
                <a:solidFill>
                  <a:schemeClr val="bg1"/>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S</a:t>
            </a:r>
            <a:r>
              <a:rPr lang="fr-FR" sz="1800" b="1" dirty="0" err="1">
                <a:ln>
                  <a:noFill/>
                </a:ln>
                <a:solidFill>
                  <a:schemeClr val="bg1"/>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éance</a:t>
            </a:r>
            <a:r>
              <a:rPr lang="fr-FR" sz="1800" b="1" dirty="0">
                <a:ln>
                  <a:noFill/>
                </a:ln>
                <a:solidFill>
                  <a:schemeClr val="bg1"/>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 d</a:t>
            </a:r>
            <a:r>
              <a:rPr lang="fr-CA" sz="1800" b="1" dirty="0">
                <a:ln>
                  <a:noFill/>
                </a:ln>
                <a:solidFill>
                  <a:schemeClr val="bg1"/>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a:t>
            </a:r>
            <a:r>
              <a:rPr lang="fr-FR" sz="1800" b="1" dirty="0">
                <a:ln>
                  <a:noFill/>
                </a:ln>
                <a:solidFill>
                  <a:schemeClr val="bg1"/>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information technique pour le conseil municipal d’</a:t>
            </a:r>
            <a:r>
              <a:rPr lang="fr-CA" sz="1800" b="1" dirty="0">
                <a:ln>
                  <a:noFill/>
                </a:ln>
                <a:solidFill>
                  <a:schemeClr val="bg1"/>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Ottawa </a:t>
            </a:r>
            <a:endParaRPr lang="en-US" sz="1800" b="1" dirty="0">
              <a:ln>
                <a:noFill/>
              </a:ln>
              <a:solidFill>
                <a:schemeClr val="bg1"/>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p>
            <a:pPr algn="ctr"/>
            <a:endParaRPr lang="en-US" dirty="0">
              <a:solidFill>
                <a:schemeClr val="bg1"/>
              </a:solidFill>
              <a:latin typeface="Aptos" panose="020B0004020202020204" pitchFamily="34" charset="0"/>
              <a:ea typeface="+mn-lt"/>
              <a:cs typeface="+mn-lt"/>
            </a:endParaRPr>
          </a:p>
          <a:p>
            <a:pPr algn="ctr"/>
            <a:r>
              <a:rPr lang="en-US" dirty="0">
                <a:solidFill>
                  <a:schemeClr val="bg1"/>
                </a:solidFill>
                <a:latin typeface="Aptos" panose="020B0004020202020204" pitchFamily="34" charset="0"/>
                <a:ea typeface="+mn-lt"/>
                <a:cs typeface="+mn-lt"/>
              </a:rPr>
              <a:t>le 30 </a:t>
            </a:r>
            <a:r>
              <a:rPr lang="en-US" dirty="0" err="1">
                <a:solidFill>
                  <a:schemeClr val="bg1"/>
                </a:solidFill>
                <a:latin typeface="Aptos" panose="020B0004020202020204" pitchFamily="34" charset="0"/>
                <a:ea typeface="+mn-lt"/>
                <a:cs typeface="+mn-lt"/>
              </a:rPr>
              <a:t>avril</a:t>
            </a:r>
            <a:r>
              <a:rPr lang="en-US" dirty="0">
                <a:solidFill>
                  <a:schemeClr val="bg1"/>
                </a:solidFill>
                <a:latin typeface="Aptos" panose="020B0004020202020204" pitchFamily="34" charset="0"/>
                <a:ea typeface="+mn-lt"/>
                <a:cs typeface="+mn-lt"/>
              </a:rPr>
              <a:t>  2024</a:t>
            </a:r>
          </a:p>
          <a:p>
            <a:pPr algn="ctr"/>
            <a:r>
              <a:rPr lang="fr-CA" sz="1800" dirty="0" err="1">
                <a:ln>
                  <a:noFill/>
                </a:ln>
                <a:solidFill>
                  <a:schemeClr val="bg1"/>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Surintend</a:t>
            </a:r>
            <a:r>
              <a:rPr lang="fr-FR" sz="1800" dirty="0">
                <a:ln>
                  <a:noFill/>
                </a:ln>
                <a:solidFill>
                  <a:schemeClr val="bg1"/>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a</a:t>
            </a:r>
            <a:r>
              <a:rPr lang="fr-CA" sz="1800" dirty="0">
                <a:ln>
                  <a:noFill/>
                </a:ln>
                <a:solidFill>
                  <a:schemeClr val="bg1"/>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nt</a:t>
            </a:r>
            <a:r>
              <a:rPr lang="fr-FR" sz="1800" dirty="0">
                <a:ln>
                  <a:noFill/>
                </a:ln>
                <a:solidFill>
                  <a:schemeClr val="bg1"/>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 intérimaire</a:t>
            </a:r>
            <a:r>
              <a:rPr lang="fr-CA" sz="1800" dirty="0">
                <a:ln>
                  <a:noFill/>
                </a:ln>
                <a:solidFill>
                  <a:schemeClr val="bg1"/>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 Kevin Maloney</a:t>
            </a:r>
            <a:endParaRPr lang="en-US" sz="1800" dirty="0">
              <a:ln>
                <a:noFill/>
              </a:ln>
              <a:solidFill>
                <a:schemeClr val="bg1"/>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p>
            <a:pPr algn="ctr"/>
            <a:endParaRPr lang="en-US" sz="1600" dirty="0">
              <a:solidFill>
                <a:schemeClr val="bg1"/>
              </a:solidFill>
              <a:latin typeface="Aptos" panose="020B0004020202020204" pitchFamily="34" charset="0"/>
              <a:cs typeface="Arial"/>
            </a:endParaRPr>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54BE52F-9C31-4703-9559-DA59F66276B9}"/>
              </a:ext>
            </a:extLst>
          </p:cNvPr>
          <p:cNvSpPr txBox="1"/>
          <p:nvPr/>
        </p:nvSpPr>
        <p:spPr>
          <a:xfrm>
            <a:off x="253800" y="198078"/>
            <a:ext cx="764192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dirty="0" err="1">
                <a:solidFill>
                  <a:srgbClr val="FFFFFF"/>
                </a:solidFill>
                <a:latin typeface="Aptos" panose="020B0004020202020204" pitchFamily="34" charset="0"/>
                <a:cs typeface="Arial"/>
              </a:rPr>
              <a:t>L’objectif</a:t>
            </a:r>
            <a:r>
              <a:rPr lang="en-US" sz="3200" b="1" dirty="0">
                <a:solidFill>
                  <a:srgbClr val="FFFFFF"/>
                </a:solidFill>
                <a:latin typeface="Aptos" panose="020B0004020202020204" pitchFamily="34" charset="0"/>
                <a:cs typeface="Arial"/>
              </a:rPr>
              <a:t> du </a:t>
            </a:r>
            <a:r>
              <a:rPr lang="en-US" sz="3200" b="1" dirty="0" err="1">
                <a:solidFill>
                  <a:srgbClr val="FFFFFF"/>
                </a:solidFill>
                <a:latin typeface="Aptos" panose="020B0004020202020204" pitchFamily="34" charset="0"/>
                <a:cs typeface="Arial"/>
              </a:rPr>
              <a:t>projet</a:t>
            </a:r>
            <a:endParaRPr lang="en-US" sz="3200" b="1" dirty="0">
              <a:solidFill>
                <a:srgbClr val="FFFFFF"/>
              </a:solidFill>
              <a:latin typeface="Aptos" panose="020B0004020202020204" pitchFamily="34" charset="0"/>
              <a:cs typeface="Arial"/>
            </a:endParaRPr>
          </a:p>
        </p:txBody>
      </p:sp>
      <p:sp>
        <p:nvSpPr>
          <p:cNvPr id="2" name="Content Placeholder 2">
            <a:extLst>
              <a:ext uri="{FF2B5EF4-FFF2-40B4-BE49-F238E27FC236}">
                <a16:creationId xmlns:a16="http://schemas.microsoft.com/office/drawing/2014/main" id="{F860FE5E-5057-28C3-F59A-76A085F59E33}"/>
              </a:ext>
            </a:extLst>
          </p:cNvPr>
          <p:cNvSpPr>
            <a:spLocks noGrp="1"/>
          </p:cNvSpPr>
          <p:nvPr>
            <p:ph type="body" sz="half" idx="2"/>
          </p:nvPr>
        </p:nvSpPr>
        <p:spPr>
          <a:xfrm>
            <a:off x="365760" y="1477429"/>
            <a:ext cx="11585447" cy="4303240"/>
          </a:xfrm>
        </p:spPr>
        <p:txBody>
          <a:bodyPr>
            <a:normAutofit/>
          </a:bodyPr>
          <a:lstStyle/>
          <a:p>
            <a:r>
              <a:rPr lang="fr-FR" sz="2800" dirty="0">
                <a:ln>
                  <a:noFill/>
                </a:ln>
                <a:solidFill>
                  <a:schemeClr val="tx2"/>
                </a:solidFill>
                <a:effectLst/>
                <a:uFill>
                  <a:solidFill>
                    <a:srgbClr val="000000"/>
                  </a:solidFill>
                </a:uFill>
                <a:latin typeface="Aptos" panose="020B0004020202020204" pitchFamily="34" charset="0"/>
                <a:ea typeface="Arial Unicode MS" panose="020B0604020202020204" pitchFamily="34" charset="-128"/>
                <a:cs typeface="Arial Unicode MS" panose="020B0604020202020204" pitchFamily="34" charset="-128"/>
              </a:rPr>
              <a:t>Mettre le conseil municipal d’</a:t>
            </a:r>
            <a:r>
              <a:rPr lang="fr-CA" sz="2800" dirty="0">
                <a:ln>
                  <a:noFill/>
                </a:ln>
                <a:solidFill>
                  <a:schemeClr val="tx2"/>
                </a:solidFill>
                <a:effectLst/>
                <a:uFill>
                  <a:solidFill>
                    <a:srgbClr val="000000"/>
                  </a:solidFill>
                </a:uFill>
                <a:latin typeface="Aptos" panose="020B0004020202020204" pitchFamily="34" charset="0"/>
                <a:ea typeface="Arial Unicode MS" panose="020B0604020202020204" pitchFamily="34" charset="-128"/>
                <a:cs typeface="Arial Unicode MS" panose="020B0604020202020204" pitchFamily="34" charset="-128"/>
              </a:rPr>
              <a:t>Ottawa </a:t>
            </a:r>
            <a:r>
              <a:rPr lang="fr-FR" sz="2800" dirty="0">
                <a:ln>
                  <a:noFill/>
                </a:ln>
                <a:solidFill>
                  <a:schemeClr val="tx2"/>
                </a:solidFill>
                <a:effectLst/>
                <a:uFill>
                  <a:solidFill>
                    <a:srgbClr val="000000"/>
                  </a:solidFill>
                </a:uFill>
                <a:latin typeface="Aptos" panose="020B0004020202020204" pitchFamily="34" charset="0"/>
                <a:ea typeface="Arial Unicode MS" panose="020B0604020202020204" pitchFamily="34" charset="-128"/>
                <a:cs typeface="Arial Unicode MS" panose="020B0604020202020204" pitchFamily="34" charset="-128"/>
              </a:rPr>
              <a:t>au fait des facettes suivantes du Projet de revitalisation de </a:t>
            </a:r>
            <a:r>
              <a:rPr lang="fr-FR" sz="2800" dirty="0" err="1">
                <a:ln>
                  <a:noFill/>
                </a:ln>
                <a:solidFill>
                  <a:schemeClr val="tx2"/>
                </a:solidFill>
                <a:effectLst/>
                <a:uFill>
                  <a:solidFill>
                    <a:srgbClr val="000000"/>
                  </a:solidFill>
                </a:uFill>
                <a:latin typeface="Aptos" panose="020B0004020202020204" pitchFamily="34" charset="0"/>
                <a:ea typeface="Arial Unicode MS" panose="020B0604020202020204" pitchFamily="34" charset="-128"/>
                <a:cs typeface="Arial Unicode MS" panose="020B0604020202020204" pitchFamily="34" charset="-128"/>
              </a:rPr>
              <a:t>divisi</a:t>
            </a:r>
            <a:r>
              <a:rPr lang="fr-CA" sz="2800" dirty="0">
                <a:ln>
                  <a:noFill/>
                </a:ln>
                <a:solidFill>
                  <a:schemeClr val="tx2"/>
                </a:solidFill>
                <a:effectLst/>
                <a:uFill>
                  <a:solidFill>
                    <a:srgbClr val="000000"/>
                  </a:solidFill>
                </a:uFill>
                <a:latin typeface="Aptos" panose="020B0004020202020204" pitchFamily="34" charset="0"/>
                <a:ea typeface="Arial Unicode MS" panose="020B0604020202020204" pitchFamily="34" charset="-128"/>
                <a:cs typeface="Arial Unicode MS" panose="020B0604020202020204" pitchFamily="34" charset="-128"/>
              </a:rPr>
              <a:t>on:</a:t>
            </a:r>
          </a:p>
          <a:p>
            <a:endParaRPr lang="en-US" sz="2800" dirty="0">
              <a:ln>
                <a:noFill/>
              </a:ln>
              <a:solidFill>
                <a:schemeClr val="tx2"/>
              </a:solidFill>
              <a:effectLst/>
              <a:uFill>
                <a:solidFill>
                  <a:srgbClr val="000000"/>
                </a:solidFill>
              </a:uFill>
              <a:latin typeface="Aptos" panose="020B0004020202020204" pitchFamily="34" charset="0"/>
              <a:ea typeface="Arial Unicode MS" panose="020B0604020202020204" pitchFamily="34" charset="-128"/>
              <a:cs typeface="Arial Unicode MS" panose="020B0604020202020204" pitchFamily="34" charset="-128"/>
            </a:endParaRPr>
          </a:p>
          <a:p>
            <a:pPr marL="342900" marR="0" lvl="0" indent="-342900" fontAlgn="base">
              <a:lnSpc>
                <a:spcPct val="107000"/>
              </a:lnSpc>
              <a:spcBef>
                <a:spcPts val="0"/>
              </a:spcBef>
              <a:spcAft>
                <a:spcPts val="800"/>
              </a:spcAft>
              <a:buFont typeface="Arial" panose="020B0604020202020204" pitchFamily="34" charset="0"/>
              <a:buChar char="•"/>
            </a:pPr>
            <a:r>
              <a:rPr lang="fr-CA" sz="2800" u="none" strike="noStrike" kern="0" spc="0" dirty="0">
                <a:ln>
                  <a:noFill/>
                </a:ln>
                <a:solidFill>
                  <a:schemeClr val="tx2"/>
                </a:solidFill>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Strat</a:t>
            </a:r>
            <a:r>
              <a:rPr lang="fr-FR" sz="2800" u="none" strike="noStrike" kern="0" spc="0" dirty="0">
                <a:ln>
                  <a:noFill/>
                </a:ln>
                <a:solidFill>
                  <a:schemeClr val="tx2"/>
                </a:solidFill>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é</a:t>
            </a:r>
            <a:r>
              <a:rPr lang="fr-CA" sz="2800" u="none" strike="noStrike" kern="0" spc="0" dirty="0">
                <a:ln>
                  <a:noFill/>
                </a:ln>
                <a:solidFill>
                  <a:schemeClr val="tx2"/>
                </a:solidFill>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g</a:t>
            </a:r>
            <a:r>
              <a:rPr lang="fr-FR" sz="2800" u="none" strike="noStrike" kern="0" spc="0" dirty="0" err="1">
                <a:ln>
                  <a:noFill/>
                </a:ln>
                <a:solidFill>
                  <a:schemeClr val="tx2"/>
                </a:solidFill>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ie</a:t>
            </a:r>
            <a:r>
              <a:rPr lang="fr-FR" sz="2800" u="none" strike="noStrike" kern="0" spc="0" dirty="0">
                <a:ln>
                  <a:noFill/>
                </a:ln>
                <a:solidFill>
                  <a:schemeClr val="tx2"/>
                </a:solidFill>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 de po</a:t>
            </a:r>
            <a:r>
              <a:rPr lang="fr-CA" sz="2800" u="none" strike="noStrike" kern="0" spc="0" dirty="0" err="1">
                <a:ln>
                  <a:noFill/>
                </a:ln>
                <a:solidFill>
                  <a:schemeClr val="tx2"/>
                </a:solidFill>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lic</a:t>
            </a:r>
            <a:r>
              <a:rPr lang="fr-FR" sz="2800" u="none" strike="noStrike" kern="0" spc="0" dirty="0">
                <a:ln>
                  <a:noFill/>
                </a:ln>
                <a:solidFill>
                  <a:schemeClr val="tx2"/>
                </a:solidFill>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e c</a:t>
            </a:r>
            <a:r>
              <a:rPr lang="fr-CA" sz="2800" u="none" strike="noStrike" kern="0" spc="0" dirty="0" err="1">
                <a:ln>
                  <a:noFill/>
                </a:ln>
                <a:solidFill>
                  <a:schemeClr val="tx2"/>
                </a:solidFill>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ommun</a:t>
            </a:r>
            <a:r>
              <a:rPr lang="fr-FR" sz="2800" u="none" strike="noStrike" kern="0" spc="0" dirty="0" err="1">
                <a:ln>
                  <a:noFill/>
                </a:ln>
                <a:solidFill>
                  <a:schemeClr val="tx2"/>
                </a:solidFill>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auta</a:t>
            </a:r>
            <a:r>
              <a:rPr lang="fr-CA" sz="2800" u="none" strike="noStrike" kern="0" spc="0" dirty="0">
                <a:ln>
                  <a:noFill/>
                </a:ln>
                <a:solidFill>
                  <a:schemeClr val="tx2"/>
                </a:solidFill>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i</a:t>
            </a:r>
            <a:r>
              <a:rPr lang="fr-FR" sz="2800" u="none" strike="noStrike" kern="0" spc="0" dirty="0">
                <a:ln>
                  <a:noFill/>
                </a:ln>
                <a:solidFill>
                  <a:schemeClr val="tx2"/>
                </a:solidFill>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re du SP</a:t>
            </a:r>
            <a:r>
              <a:rPr lang="fr-CA" sz="2800" u="none" strike="noStrike" kern="0" spc="0" dirty="0">
                <a:ln>
                  <a:noFill/>
                </a:ln>
                <a:solidFill>
                  <a:schemeClr val="tx2"/>
                </a:solidFill>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O</a:t>
            </a:r>
            <a:endParaRPr lang="en-US" sz="2800" u="none" strike="noStrike" kern="0" spc="0" dirty="0">
              <a:ln>
                <a:noFill/>
              </a:ln>
              <a:solidFill>
                <a:schemeClr val="tx2"/>
              </a:solidFill>
              <a:effectLst/>
              <a:uFill>
                <a:solidFill>
                  <a:srgbClr val="000000"/>
                </a:solidFill>
              </a:uFill>
              <a:latin typeface="Aptos" panose="020B0004020202020204" pitchFamily="34" charset="0"/>
              <a:ea typeface="Arial" panose="020B0604020202020204" pitchFamily="34" charset="0"/>
              <a:cs typeface="Arial" panose="020B0604020202020204" pitchFamily="34" charset="0"/>
            </a:endParaRPr>
          </a:p>
          <a:p>
            <a:pPr marL="342900" marR="0" lvl="0" indent="-342900" fontAlgn="base">
              <a:lnSpc>
                <a:spcPct val="107000"/>
              </a:lnSpc>
              <a:spcBef>
                <a:spcPts val="0"/>
              </a:spcBef>
              <a:spcAft>
                <a:spcPts val="800"/>
              </a:spcAft>
              <a:buFont typeface="Arial" panose="020B0604020202020204" pitchFamily="34" charset="0"/>
              <a:buChar char="•"/>
            </a:pPr>
            <a:r>
              <a:rPr lang="fr-FR" sz="2800" u="none" strike="noStrike" kern="0" spc="0" dirty="0">
                <a:ln>
                  <a:noFill/>
                </a:ln>
                <a:solidFill>
                  <a:schemeClr val="tx2"/>
                </a:solidFill>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Date du lancement du Projet-p</a:t>
            </a:r>
            <a:r>
              <a:rPr lang="fr-CA" sz="2800" u="none" strike="noStrike" kern="0" spc="0" dirty="0">
                <a:ln>
                  <a:noFill/>
                </a:ln>
                <a:solidFill>
                  <a:schemeClr val="tx2"/>
                </a:solidFill>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ilot</a:t>
            </a:r>
            <a:r>
              <a:rPr lang="fr-FR" sz="2800" u="none" strike="noStrike" kern="0" spc="0" dirty="0">
                <a:ln>
                  <a:noFill/>
                </a:ln>
                <a:solidFill>
                  <a:schemeClr val="tx2"/>
                </a:solidFill>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e du modèle de dé</a:t>
            </a:r>
            <a:r>
              <a:rPr lang="fr-CA" sz="2800" u="none" strike="noStrike" kern="0" spc="0" dirty="0" err="1">
                <a:ln>
                  <a:noFill/>
                </a:ln>
                <a:solidFill>
                  <a:schemeClr val="tx2"/>
                </a:solidFill>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plo</a:t>
            </a:r>
            <a:r>
              <a:rPr lang="fr-FR" sz="2800" u="none" strike="noStrike" kern="0" spc="0" dirty="0" err="1">
                <a:ln>
                  <a:noFill/>
                </a:ln>
                <a:solidFill>
                  <a:schemeClr val="tx2"/>
                </a:solidFill>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ie</a:t>
            </a:r>
            <a:r>
              <a:rPr lang="fr-CA" sz="2800" u="none" strike="noStrike" kern="0" spc="0" dirty="0">
                <a:ln>
                  <a:noFill/>
                </a:ln>
                <a:solidFill>
                  <a:schemeClr val="tx2"/>
                </a:solidFill>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ment</a:t>
            </a:r>
            <a:endParaRPr lang="en-US" sz="2800" u="none" strike="noStrike" kern="0" spc="0" dirty="0">
              <a:ln>
                <a:noFill/>
              </a:ln>
              <a:solidFill>
                <a:schemeClr val="tx2"/>
              </a:solidFill>
              <a:effectLst/>
              <a:uFill>
                <a:solidFill>
                  <a:srgbClr val="000000"/>
                </a:solidFill>
              </a:uFill>
              <a:latin typeface="Aptos" panose="020B0004020202020204" pitchFamily="34" charset="0"/>
              <a:ea typeface="Arial" panose="020B0604020202020204" pitchFamily="34" charset="0"/>
              <a:cs typeface="Arial" panose="020B0604020202020204" pitchFamily="34" charset="0"/>
            </a:endParaRPr>
          </a:p>
          <a:p>
            <a:pPr marL="342900" marR="0" lvl="0" indent="-342900" fontAlgn="base">
              <a:lnSpc>
                <a:spcPct val="107000"/>
              </a:lnSpc>
              <a:spcBef>
                <a:spcPts val="0"/>
              </a:spcBef>
              <a:spcAft>
                <a:spcPts val="800"/>
              </a:spcAft>
              <a:buFont typeface="Arial" panose="020B0604020202020204" pitchFamily="34" charset="0"/>
              <a:buChar char="•"/>
            </a:pPr>
            <a:r>
              <a:rPr lang="fr-FR" sz="2800" u="none" strike="noStrike" kern="0" spc="0" dirty="0">
                <a:ln>
                  <a:noFill/>
                </a:ln>
                <a:solidFill>
                  <a:schemeClr val="tx2"/>
                </a:solidFill>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Ce qui est à prévoir au cours des quatre prochains moi</a:t>
            </a:r>
            <a:r>
              <a:rPr lang="fr-CA" sz="2800" u="none" strike="noStrike" kern="0" spc="0" dirty="0">
                <a:ln>
                  <a:noFill/>
                </a:ln>
                <a:solidFill>
                  <a:schemeClr val="tx2"/>
                </a:solidFill>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s</a:t>
            </a:r>
            <a:endParaRPr lang="en-US" sz="2800" u="none" strike="noStrike" kern="0" spc="0" dirty="0">
              <a:ln>
                <a:noFill/>
              </a:ln>
              <a:solidFill>
                <a:schemeClr val="tx2"/>
              </a:solidFill>
              <a:effectLst/>
              <a:uFill>
                <a:solidFill>
                  <a:srgbClr val="000000"/>
                </a:solidFill>
              </a:uFill>
              <a:latin typeface="Aptos" panose="020B0004020202020204" pitchFamily="34" charset="0"/>
              <a:ea typeface="Arial" panose="020B0604020202020204" pitchFamily="34" charset="0"/>
              <a:cs typeface="Arial" panose="020B0604020202020204" pitchFamily="34" charset="0"/>
            </a:endParaRPr>
          </a:p>
          <a:p>
            <a:pPr marL="342900" marR="0" lvl="0" indent="-342900" fontAlgn="base">
              <a:lnSpc>
                <a:spcPct val="107000"/>
              </a:lnSpc>
              <a:spcBef>
                <a:spcPts val="0"/>
              </a:spcBef>
              <a:spcAft>
                <a:spcPts val="800"/>
              </a:spcAft>
              <a:buFont typeface="Arial" panose="020B0604020202020204" pitchFamily="34" charset="0"/>
              <a:buChar char="•"/>
            </a:pPr>
            <a:r>
              <a:rPr lang="fr-FR" sz="2800" u="none" strike="noStrike" kern="0" spc="0" dirty="0">
                <a:ln>
                  <a:noFill/>
                </a:ln>
                <a:solidFill>
                  <a:schemeClr val="tx2"/>
                </a:solidFill>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Découpage actuel des divisions</a:t>
            </a:r>
            <a:endParaRPr lang="en-US" sz="2800" u="none" strike="noStrike" kern="0" spc="0" dirty="0">
              <a:ln>
                <a:noFill/>
              </a:ln>
              <a:solidFill>
                <a:schemeClr val="tx2"/>
              </a:solidFill>
              <a:effectLst/>
              <a:uFill>
                <a:solidFill>
                  <a:srgbClr val="000000"/>
                </a:solidFill>
              </a:uFill>
              <a:latin typeface="Aptos" panose="020B0004020202020204" pitchFamily="34" charset="0"/>
              <a:ea typeface="Arial" panose="020B0604020202020204" pitchFamily="34" charset="0"/>
              <a:cs typeface="Arial" panose="020B0604020202020204" pitchFamily="34" charset="0"/>
            </a:endParaRPr>
          </a:p>
          <a:p>
            <a:pPr marL="342900" marR="0" lvl="0" indent="-342900" fontAlgn="base">
              <a:lnSpc>
                <a:spcPct val="107000"/>
              </a:lnSpc>
              <a:spcBef>
                <a:spcPts val="0"/>
              </a:spcBef>
              <a:spcAft>
                <a:spcPts val="800"/>
              </a:spcAft>
              <a:buFont typeface="Arial" panose="020B0604020202020204" pitchFamily="34" charset="0"/>
              <a:buChar char="•"/>
            </a:pPr>
            <a:r>
              <a:rPr lang="en-US" sz="2800" u="none" strike="noStrike" kern="0" spc="0" dirty="0">
                <a:ln>
                  <a:noFill/>
                </a:ln>
                <a:solidFill>
                  <a:schemeClr val="tx2"/>
                </a:solidFill>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N</a:t>
            </a:r>
            <a:r>
              <a:rPr lang="fr-FR" sz="2800" u="none" strike="noStrike" kern="0" spc="0" dirty="0" err="1">
                <a:ln>
                  <a:noFill/>
                </a:ln>
                <a:solidFill>
                  <a:schemeClr val="tx2"/>
                </a:solidFill>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ouveaux</a:t>
            </a:r>
            <a:r>
              <a:rPr lang="fr-FR" sz="2800" u="none" strike="noStrike" kern="0" spc="0" dirty="0">
                <a:ln>
                  <a:noFill/>
                </a:ln>
                <a:solidFill>
                  <a:schemeClr val="tx2"/>
                </a:solidFill>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 inspecteurs de division</a:t>
            </a:r>
            <a:endParaRPr lang="en-US" sz="2800" u="none" strike="noStrike" kern="0" spc="0" dirty="0">
              <a:ln>
                <a:noFill/>
              </a:ln>
              <a:solidFill>
                <a:schemeClr val="tx2"/>
              </a:solidFill>
              <a:effectLst/>
              <a:uFill>
                <a:solidFill>
                  <a:srgbClr val="000000"/>
                </a:solidFill>
              </a:uFill>
              <a:latin typeface="Aptos" panose="020B0004020202020204" pitchFamily="34" charset="0"/>
              <a:ea typeface="Arial" panose="020B0604020202020204" pitchFamily="34" charset="0"/>
              <a:cs typeface="Arial" panose="020B0604020202020204" pitchFamily="34" charset="0"/>
            </a:endParaRPr>
          </a:p>
          <a:p>
            <a:pPr marL="0" indent="0">
              <a:buNone/>
            </a:pPr>
            <a:endParaRPr lang="en-US" sz="2400" dirty="0">
              <a:latin typeface="Aptos" panose="020B0004020202020204" pitchFamily="34" charset="0"/>
            </a:endParaRPr>
          </a:p>
        </p:txBody>
      </p:sp>
      <p:sp>
        <p:nvSpPr>
          <p:cNvPr id="8" name="TextBox 7">
            <a:extLst>
              <a:ext uri="{FF2B5EF4-FFF2-40B4-BE49-F238E27FC236}">
                <a16:creationId xmlns:a16="http://schemas.microsoft.com/office/drawing/2014/main" id="{67305403-B2A8-3A7D-04C4-C77265C0CDD7}"/>
              </a:ext>
            </a:extLst>
          </p:cNvPr>
          <p:cNvSpPr txBox="1"/>
          <p:nvPr/>
        </p:nvSpPr>
        <p:spPr>
          <a:xfrm>
            <a:off x="11879094" y="6079790"/>
            <a:ext cx="312906" cy="369332"/>
          </a:xfrm>
          <a:prstGeom prst="rect">
            <a:avLst/>
          </a:prstGeom>
          <a:noFill/>
        </p:spPr>
        <p:txBody>
          <a:bodyPr wrap="none" rtlCol="0">
            <a:spAutoFit/>
          </a:bodyPr>
          <a:lstStyle/>
          <a:p>
            <a:r>
              <a:rPr lang="en-US" dirty="0"/>
              <a:t>2</a:t>
            </a:r>
            <a:endParaRPr lang="en-CA" dirty="0"/>
          </a:p>
        </p:txBody>
      </p:sp>
    </p:spTree>
    <p:extLst>
      <p:ext uri="{BB962C8B-B14F-4D97-AF65-F5344CB8AC3E}">
        <p14:creationId xmlns:p14="http://schemas.microsoft.com/office/powerpoint/2010/main" val="4074388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Box 95">
            <a:extLst>
              <a:ext uri="{FF2B5EF4-FFF2-40B4-BE49-F238E27FC236}">
                <a16:creationId xmlns:a16="http://schemas.microsoft.com/office/drawing/2014/main" id="{86F6BE4B-480C-513D-0267-1FCF81492167}"/>
              </a:ext>
            </a:extLst>
          </p:cNvPr>
          <p:cNvSpPr txBox="1"/>
          <p:nvPr/>
        </p:nvSpPr>
        <p:spPr>
          <a:xfrm>
            <a:off x="9057850" y="1212151"/>
            <a:ext cx="3192309"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chemeClr val="bg1"/>
                </a:solidFill>
                <a:effectLst/>
                <a:uLnTx/>
                <a:uFillTx/>
                <a:latin typeface="Arial Nova" panose="020B0504020202020204" pitchFamily="34" charset="0"/>
                <a:ea typeface="+mn-ea"/>
                <a:cs typeface="+mn-cs"/>
              </a:rPr>
              <a:t>Enforcement &amp;  Crime Suppression</a:t>
            </a:r>
            <a:endParaRPr kumimoji="0" lang="en-CA" sz="900" b="1" i="0" u="none" strike="noStrike" kern="1200" cap="none" spc="0" normalizeH="0" baseline="0" noProof="0" dirty="0">
              <a:ln>
                <a:noFill/>
              </a:ln>
              <a:solidFill>
                <a:schemeClr val="bg1"/>
              </a:solidFill>
              <a:effectLst/>
              <a:uLnTx/>
              <a:uFillTx/>
              <a:latin typeface="Arial Nova" panose="020B0504020202020204" pitchFamily="34" charset="0"/>
              <a:ea typeface="+mn-ea"/>
              <a:cs typeface="+mn-cs"/>
            </a:endParaRPr>
          </a:p>
        </p:txBody>
      </p:sp>
      <p:sp>
        <p:nvSpPr>
          <p:cNvPr id="3" name="TextBox 2">
            <a:extLst>
              <a:ext uri="{FF2B5EF4-FFF2-40B4-BE49-F238E27FC236}">
                <a16:creationId xmlns:a16="http://schemas.microsoft.com/office/drawing/2014/main" id="{9A3C5361-A4B7-10C7-F072-C925BC480C0C}"/>
              </a:ext>
            </a:extLst>
          </p:cNvPr>
          <p:cNvSpPr txBox="1"/>
          <p:nvPr/>
        </p:nvSpPr>
        <p:spPr>
          <a:xfrm>
            <a:off x="11879094" y="6079790"/>
            <a:ext cx="312906" cy="369332"/>
          </a:xfrm>
          <a:prstGeom prst="rect">
            <a:avLst/>
          </a:prstGeom>
          <a:noFill/>
        </p:spPr>
        <p:txBody>
          <a:bodyPr wrap="none" rtlCol="0">
            <a:spAutoFit/>
          </a:bodyPr>
          <a:lstStyle/>
          <a:p>
            <a:r>
              <a:rPr lang="en-US" dirty="0"/>
              <a:t>3</a:t>
            </a:r>
            <a:endParaRPr lang="en-CA" dirty="0"/>
          </a:p>
        </p:txBody>
      </p:sp>
      <p:pic>
        <p:nvPicPr>
          <p:cNvPr id="5" name="Picture 4">
            <a:extLst>
              <a:ext uri="{FF2B5EF4-FFF2-40B4-BE49-F238E27FC236}">
                <a16:creationId xmlns:a16="http://schemas.microsoft.com/office/drawing/2014/main" id="{8543D071-1AF6-08CB-70C4-910983B97EF9}"/>
              </a:ext>
            </a:extLst>
          </p:cNvPr>
          <p:cNvPicPr>
            <a:picLocks noChangeAspect="1"/>
          </p:cNvPicPr>
          <p:nvPr/>
        </p:nvPicPr>
        <p:blipFill>
          <a:blip r:embed="rId2"/>
          <a:stretch>
            <a:fillRect/>
          </a:stretch>
        </p:blipFill>
        <p:spPr>
          <a:xfrm>
            <a:off x="37805" y="0"/>
            <a:ext cx="12116389" cy="6858000"/>
          </a:xfrm>
          <a:prstGeom prst="rect">
            <a:avLst/>
          </a:prstGeom>
        </p:spPr>
      </p:pic>
    </p:spTree>
    <p:extLst>
      <p:ext uri="{BB962C8B-B14F-4D97-AF65-F5344CB8AC3E}">
        <p14:creationId xmlns:p14="http://schemas.microsoft.com/office/powerpoint/2010/main" val="3081736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5442585-121D-02CB-C364-B74E5446EEC5}"/>
              </a:ext>
            </a:extLst>
          </p:cNvPr>
          <p:cNvSpPr txBox="1">
            <a:spLocks/>
          </p:cNvSpPr>
          <p:nvPr/>
        </p:nvSpPr>
        <p:spPr>
          <a:xfrm>
            <a:off x="178420" y="251794"/>
            <a:ext cx="8625946" cy="63383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200" b="1" dirty="0">
                <a:effectLst/>
                <a:latin typeface="Aptos" panose="020B0004020202020204" pitchFamily="34" charset="0"/>
                <a:ea typeface="Arial Unicode MS" panose="020B0604020202020204" pitchFamily="34" charset="-128"/>
              </a:rPr>
              <a:t>P</a:t>
            </a:r>
            <a:r>
              <a:rPr lang="fr-CA" sz="3200" b="1" dirty="0">
                <a:effectLst/>
                <a:latin typeface="Aptos" panose="020B0004020202020204" pitchFamily="34" charset="0"/>
                <a:ea typeface="Arial Unicode MS" panose="020B0604020202020204" pitchFamily="34" charset="-128"/>
              </a:rPr>
              <a:t>ilot</a:t>
            </a:r>
            <a:r>
              <a:rPr lang="fr-FR" sz="3200" b="1" dirty="0">
                <a:effectLst/>
                <a:latin typeface="Aptos" panose="020B0004020202020204" pitchFamily="34" charset="0"/>
                <a:ea typeface="Arial Unicode MS" panose="020B0604020202020204" pitchFamily="34" charset="-128"/>
              </a:rPr>
              <a:t>e de modèle de dé</a:t>
            </a:r>
            <a:r>
              <a:rPr lang="fr-CA" sz="3200" b="1" dirty="0" err="1">
                <a:effectLst/>
                <a:latin typeface="Aptos" panose="020B0004020202020204" pitchFamily="34" charset="0"/>
                <a:ea typeface="Arial Unicode MS" panose="020B0604020202020204" pitchFamily="34" charset="-128"/>
              </a:rPr>
              <a:t>plo</a:t>
            </a:r>
            <a:r>
              <a:rPr lang="fr-FR" sz="3200" b="1" dirty="0" err="1">
                <a:effectLst/>
                <a:latin typeface="Aptos" panose="020B0004020202020204" pitchFamily="34" charset="0"/>
                <a:ea typeface="Arial Unicode MS" panose="020B0604020202020204" pitchFamily="34" charset="-128"/>
              </a:rPr>
              <a:t>ie</a:t>
            </a:r>
            <a:r>
              <a:rPr lang="fr-CA" sz="3200" b="1" dirty="0">
                <a:effectLst/>
                <a:latin typeface="Aptos" panose="020B0004020202020204" pitchFamily="34" charset="0"/>
                <a:ea typeface="Arial Unicode MS" panose="020B0604020202020204" pitchFamily="34" charset="-128"/>
              </a:rPr>
              <a:t>ment</a:t>
            </a:r>
            <a:endParaRPr lang="en-US" sz="3200" b="1" dirty="0">
              <a:latin typeface="Aptos" panose="020B00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4E3EF63-D71D-9B8E-0E32-C596AB47E727}"/>
              </a:ext>
            </a:extLst>
          </p:cNvPr>
          <p:cNvSpPr txBox="1"/>
          <p:nvPr/>
        </p:nvSpPr>
        <p:spPr>
          <a:xfrm>
            <a:off x="11879094" y="6079790"/>
            <a:ext cx="312906" cy="369332"/>
          </a:xfrm>
          <a:prstGeom prst="rect">
            <a:avLst/>
          </a:prstGeom>
          <a:noFill/>
        </p:spPr>
        <p:txBody>
          <a:bodyPr wrap="none" rtlCol="0">
            <a:spAutoFit/>
          </a:bodyPr>
          <a:lstStyle/>
          <a:p>
            <a:r>
              <a:rPr lang="en-US" dirty="0"/>
              <a:t>4</a:t>
            </a:r>
            <a:endParaRPr lang="en-CA" dirty="0"/>
          </a:p>
        </p:txBody>
      </p:sp>
      <p:grpSp>
        <p:nvGrpSpPr>
          <p:cNvPr id="14" name="Group 13">
            <a:extLst>
              <a:ext uri="{FF2B5EF4-FFF2-40B4-BE49-F238E27FC236}">
                <a16:creationId xmlns:a16="http://schemas.microsoft.com/office/drawing/2014/main" id="{65AFA61E-4E60-881E-4A3E-839940D603A3}"/>
              </a:ext>
            </a:extLst>
          </p:cNvPr>
          <p:cNvGrpSpPr/>
          <p:nvPr/>
        </p:nvGrpSpPr>
        <p:grpSpPr>
          <a:xfrm>
            <a:off x="322632" y="1695219"/>
            <a:ext cx="11574023" cy="4156516"/>
            <a:chOff x="397171" y="1695219"/>
            <a:chExt cx="11424593" cy="4156516"/>
          </a:xfrm>
        </p:grpSpPr>
        <p:sp>
          <p:nvSpPr>
            <p:cNvPr id="3" name="Rectangle 2">
              <a:extLst>
                <a:ext uri="{FF2B5EF4-FFF2-40B4-BE49-F238E27FC236}">
                  <a16:creationId xmlns:a16="http://schemas.microsoft.com/office/drawing/2014/main" id="{CC15F2B2-AF05-D5A0-9E21-F5E0075D5D95}"/>
                </a:ext>
              </a:extLst>
            </p:cNvPr>
            <p:cNvSpPr/>
            <p:nvPr/>
          </p:nvSpPr>
          <p:spPr>
            <a:xfrm>
              <a:off x="9979002" y="1722389"/>
              <a:ext cx="931748" cy="3835828"/>
            </a:xfrm>
            <a:prstGeom prst="rect">
              <a:avLst/>
            </a:prstGeom>
            <a:solidFill>
              <a:srgbClr val="7030A0">
                <a:alpha val="15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D5E4C7BD-DC2E-2D94-455A-5F11FCF5BD36}"/>
                </a:ext>
              </a:extLst>
            </p:cNvPr>
            <p:cNvSpPr/>
            <p:nvPr/>
          </p:nvSpPr>
          <p:spPr>
            <a:xfrm>
              <a:off x="10946156" y="1719670"/>
              <a:ext cx="875608" cy="3835828"/>
            </a:xfrm>
            <a:prstGeom prst="rect">
              <a:avLst/>
            </a:prstGeom>
            <a:solidFill>
              <a:srgbClr val="7030A0">
                <a:alpha val="15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C30F2AD9-8FF1-8BD2-8F06-84130DF5D403}"/>
                </a:ext>
              </a:extLst>
            </p:cNvPr>
            <p:cNvSpPr/>
            <p:nvPr/>
          </p:nvSpPr>
          <p:spPr>
            <a:xfrm>
              <a:off x="6968858" y="1722389"/>
              <a:ext cx="2956933" cy="3780407"/>
            </a:xfrm>
            <a:prstGeom prst="rect">
              <a:avLst/>
            </a:prstGeom>
            <a:solidFill>
              <a:srgbClr val="ED7D31">
                <a:alpha val="15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AA8D357D-3EFA-3F3C-B930-DD5C29D83074}"/>
                </a:ext>
              </a:extLst>
            </p:cNvPr>
            <p:cNvSpPr/>
            <p:nvPr/>
          </p:nvSpPr>
          <p:spPr>
            <a:xfrm>
              <a:off x="4044055" y="1772940"/>
              <a:ext cx="2898052" cy="3816000"/>
            </a:xfrm>
            <a:prstGeom prst="rect">
              <a:avLst/>
            </a:prstGeom>
            <a:solidFill>
              <a:srgbClr val="70AD47">
                <a:alpha val="15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B4E252D2-3AFC-1097-659B-63316F6E868A}"/>
                </a:ext>
              </a:extLst>
            </p:cNvPr>
            <p:cNvSpPr/>
            <p:nvPr/>
          </p:nvSpPr>
          <p:spPr>
            <a:xfrm>
              <a:off x="1255569" y="1722390"/>
              <a:ext cx="2717639" cy="3816000"/>
            </a:xfrm>
            <a:prstGeom prst="rect">
              <a:avLst/>
            </a:prstGeom>
            <a:solidFill>
              <a:srgbClr val="4472C4">
                <a:alpha val="15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8" name="Arrow: Right 57">
              <a:extLst>
                <a:ext uri="{FF2B5EF4-FFF2-40B4-BE49-F238E27FC236}">
                  <a16:creationId xmlns:a16="http://schemas.microsoft.com/office/drawing/2014/main" id="{78752A43-F9A9-A528-8D28-DDC85760B42E}"/>
                </a:ext>
              </a:extLst>
            </p:cNvPr>
            <p:cNvSpPr/>
            <p:nvPr/>
          </p:nvSpPr>
          <p:spPr>
            <a:xfrm>
              <a:off x="9916550" y="3485974"/>
              <a:ext cx="1586268" cy="307181"/>
            </a:xfrm>
            <a:prstGeom prst="rightArrow">
              <a:avLst>
                <a:gd name="adj1" fmla="val 50000"/>
                <a:gd name="adj2" fmla="val 108139"/>
              </a:avLst>
            </a:prstGeom>
            <a:solidFill>
              <a:srgbClr val="A5A5A5"/>
            </a:solidFill>
            <a:ln w="12700" cap="flat" cmpd="sng" algn="ctr">
              <a:solidFill>
                <a:srgbClr val="A5A5A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Arial Nova" panose="020B0504020202020204" pitchFamily="34" charset="0"/>
                <a:ea typeface="+mn-ea"/>
                <a:cs typeface="+mn-cs"/>
              </a:endParaRPr>
            </a:p>
          </p:txBody>
        </p:sp>
        <p:sp>
          <p:nvSpPr>
            <p:cNvPr id="59" name="Rectangle 58">
              <a:extLst>
                <a:ext uri="{FF2B5EF4-FFF2-40B4-BE49-F238E27FC236}">
                  <a16:creationId xmlns:a16="http://schemas.microsoft.com/office/drawing/2014/main" id="{EFF62DB1-0478-DECB-79C6-37B754A5D85B}"/>
                </a:ext>
              </a:extLst>
            </p:cNvPr>
            <p:cNvSpPr/>
            <p:nvPr/>
          </p:nvSpPr>
          <p:spPr>
            <a:xfrm>
              <a:off x="6927336" y="3555634"/>
              <a:ext cx="2985659" cy="158400"/>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0" name="Rectangle 59">
              <a:extLst>
                <a:ext uri="{FF2B5EF4-FFF2-40B4-BE49-F238E27FC236}">
                  <a16:creationId xmlns:a16="http://schemas.microsoft.com/office/drawing/2014/main" id="{B65DD972-5C65-843E-4E1D-2D4C8AED7787}"/>
                </a:ext>
              </a:extLst>
            </p:cNvPr>
            <p:cNvSpPr/>
            <p:nvPr/>
          </p:nvSpPr>
          <p:spPr>
            <a:xfrm>
              <a:off x="397171" y="3565672"/>
              <a:ext cx="882190" cy="157903"/>
            </a:xfrm>
            <a:prstGeom prst="rect">
              <a:avLst/>
            </a:prstGeom>
            <a:solidFill>
              <a:srgbClr val="A5A5A5"/>
            </a:solidFill>
            <a:ln w="12700" cap="flat" cmpd="sng" algn="ctr">
              <a:solidFill>
                <a:srgbClr val="A5A5A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Arial Nova" panose="020B0504020202020204" pitchFamily="34" charset="0"/>
                <a:ea typeface="+mn-ea"/>
                <a:cs typeface="+mn-cs"/>
              </a:endParaRPr>
            </a:p>
          </p:txBody>
        </p:sp>
        <p:sp>
          <p:nvSpPr>
            <p:cNvPr id="61" name="Rectangle 60">
              <a:extLst>
                <a:ext uri="{FF2B5EF4-FFF2-40B4-BE49-F238E27FC236}">
                  <a16:creationId xmlns:a16="http://schemas.microsoft.com/office/drawing/2014/main" id="{EB37FB62-9BBE-FB98-A6D2-07835DD91A12}"/>
                </a:ext>
              </a:extLst>
            </p:cNvPr>
            <p:cNvSpPr/>
            <p:nvPr/>
          </p:nvSpPr>
          <p:spPr>
            <a:xfrm>
              <a:off x="1274810" y="3562082"/>
              <a:ext cx="2740310" cy="156754"/>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2" name="Rectangle 61">
              <a:extLst>
                <a:ext uri="{FF2B5EF4-FFF2-40B4-BE49-F238E27FC236}">
                  <a16:creationId xmlns:a16="http://schemas.microsoft.com/office/drawing/2014/main" id="{F3BBF137-C212-6929-5131-FB785140EF1E}"/>
                </a:ext>
              </a:extLst>
            </p:cNvPr>
            <p:cNvSpPr/>
            <p:nvPr/>
          </p:nvSpPr>
          <p:spPr>
            <a:xfrm>
              <a:off x="4015119" y="3562082"/>
              <a:ext cx="2908662" cy="15675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3" name="Oval 62">
              <a:extLst>
                <a:ext uri="{FF2B5EF4-FFF2-40B4-BE49-F238E27FC236}">
                  <a16:creationId xmlns:a16="http://schemas.microsoft.com/office/drawing/2014/main" id="{09419F74-FAEE-F9F0-8C2E-9A780A31EA15}"/>
                </a:ext>
              </a:extLst>
            </p:cNvPr>
            <p:cNvSpPr/>
            <p:nvPr/>
          </p:nvSpPr>
          <p:spPr>
            <a:xfrm>
              <a:off x="1148810" y="3524217"/>
              <a:ext cx="252000" cy="252000"/>
            </a:xfrm>
            <a:prstGeom prst="ellipse">
              <a:avLst/>
            </a:prstGeom>
            <a:solidFill>
              <a:sysClr val="window" lastClr="FFFFFF"/>
            </a:solid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4" name="Oval 63">
              <a:extLst>
                <a:ext uri="{FF2B5EF4-FFF2-40B4-BE49-F238E27FC236}">
                  <a16:creationId xmlns:a16="http://schemas.microsoft.com/office/drawing/2014/main" id="{9B851CB4-1E83-39D3-49D6-AE7DA5C9E678}"/>
                </a:ext>
              </a:extLst>
            </p:cNvPr>
            <p:cNvSpPr/>
            <p:nvPr/>
          </p:nvSpPr>
          <p:spPr>
            <a:xfrm>
              <a:off x="3889121" y="3513707"/>
              <a:ext cx="252000" cy="252000"/>
            </a:xfrm>
            <a:prstGeom prst="ellipse">
              <a:avLst/>
            </a:prstGeom>
            <a:solidFill>
              <a:sysClr val="window" lastClr="FFFFFF"/>
            </a:solid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black"/>
                </a:solidFill>
                <a:effectLst/>
                <a:uLnTx/>
                <a:uFillTx/>
                <a:latin typeface="Arial Nova" panose="020B0504020202020204" pitchFamily="34" charset="0"/>
                <a:ea typeface="+mn-ea"/>
                <a:cs typeface="+mn-cs"/>
              </a:endParaRPr>
            </a:p>
          </p:txBody>
        </p:sp>
        <p:cxnSp>
          <p:nvCxnSpPr>
            <p:cNvPr id="65" name="Straight Connector 64">
              <a:extLst>
                <a:ext uri="{FF2B5EF4-FFF2-40B4-BE49-F238E27FC236}">
                  <a16:creationId xmlns:a16="http://schemas.microsoft.com/office/drawing/2014/main" id="{707DE202-556C-4B47-4488-ED5A90BF37F3}"/>
                </a:ext>
              </a:extLst>
            </p:cNvPr>
            <p:cNvCxnSpPr>
              <a:stCxn id="63" idx="0"/>
            </p:cNvCxnSpPr>
            <p:nvPr/>
          </p:nvCxnSpPr>
          <p:spPr>
            <a:xfrm flipV="1">
              <a:off x="1274810" y="3093996"/>
              <a:ext cx="0" cy="430221"/>
            </a:xfrm>
            <a:prstGeom prst="line">
              <a:avLst/>
            </a:prstGeom>
            <a:noFill/>
            <a:ln w="12700" cap="flat" cmpd="sng" algn="ctr">
              <a:solidFill>
                <a:srgbClr val="4472C4"/>
              </a:solidFill>
              <a:prstDash val="solid"/>
              <a:miter lim="800000"/>
              <a:tailEnd type="oval"/>
            </a:ln>
            <a:effectLst/>
          </p:spPr>
        </p:cxnSp>
        <p:cxnSp>
          <p:nvCxnSpPr>
            <p:cNvPr id="66" name="Straight Connector 65">
              <a:extLst>
                <a:ext uri="{FF2B5EF4-FFF2-40B4-BE49-F238E27FC236}">
                  <a16:creationId xmlns:a16="http://schemas.microsoft.com/office/drawing/2014/main" id="{4E37DD65-152B-C5AA-0601-2438AE1D2898}"/>
                </a:ext>
              </a:extLst>
            </p:cNvPr>
            <p:cNvCxnSpPr/>
            <p:nvPr/>
          </p:nvCxnSpPr>
          <p:spPr>
            <a:xfrm flipV="1">
              <a:off x="4015119" y="3086378"/>
              <a:ext cx="0" cy="430221"/>
            </a:xfrm>
            <a:prstGeom prst="line">
              <a:avLst/>
            </a:prstGeom>
            <a:noFill/>
            <a:ln w="12700" cap="flat" cmpd="sng" algn="ctr">
              <a:solidFill>
                <a:srgbClr val="4472C4"/>
              </a:solidFill>
              <a:prstDash val="solid"/>
              <a:miter lim="800000"/>
              <a:tailEnd type="oval"/>
            </a:ln>
            <a:effectLst/>
          </p:spPr>
        </p:cxnSp>
        <p:cxnSp>
          <p:nvCxnSpPr>
            <p:cNvPr id="67" name="Straight Connector 66">
              <a:extLst>
                <a:ext uri="{FF2B5EF4-FFF2-40B4-BE49-F238E27FC236}">
                  <a16:creationId xmlns:a16="http://schemas.microsoft.com/office/drawing/2014/main" id="{4797DD06-54FA-E07A-8706-9FFBB00A2D8B}"/>
                </a:ext>
              </a:extLst>
            </p:cNvPr>
            <p:cNvCxnSpPr/>
            <p:nvPr/>
          </p:nvCxnSpPr>
          <p:spPr>
            <a:xfrm flipV="1">
              <a:off x="6923780" y="3086377"/>
              <a:ext cx="0" cy="430221"/>
            </a:xfrm>
            <a:prstGeom prst="line">
              <a:avLst/>
            </a:prstGeom>
            <a:noFill/>
            <a:ln w="12700" cap="flat" cmpd="sng" algn="ctr">
              <a:solidFill>
                <a:srgbClr val="4472C4"/>
              </a:solidFill>
              <a:prstDash val="solid"/>
              <a:miter lim="800000"/>
              <a:tailEnd type="oval"/>
            </a:ln>
            <a:effectLst/>
          </p:spPr>
        </p:cxnSp>
        <p:cxnSp>
          <p:nvCxnSpPr>
            <p:cNvPr id="68" name="Straight Connector 67">
              <a:extLst>
                <a:ext uri="{FF2B5EF4-FFF2-40B4-BE49-F238E27FC236}">
                  <a16:creationId xmlns:a16="http://schemas.microsoft.com/office/drawing/2014/main" id="{DB0EEAA3-D622-B0F5-BC62-E6CD77589DA1}"/>
                </a:ext>
              </a:extLst>
            </p:cNvPr>
            <p:cNvCxnSpPr>
              <a:cxnSpLocks/>
            </p:cNvCxnSpPr>
            <p:nvPr/>
          </p:nvCxnSpPr>
          <p:spPr>
            <a:xfrm flipV="1">
              <a:off x="9913000" y="3086376"/>
              <a:ext cx="0" cy="430221"/>
            </a:xfrm>
            <a:prstGeom prst="line">
              <a:avLst/>
            </a:prstGeom>
            <a:noFill/>
            <a:ln w="12700" cap="flat" cmpd="sng" algn="ctr">
              <a:solidFill>
                <a:srgbClr val="4472C4"/>
              </a:solidFill>
              <a:prstDash val="solid"/>
              <a:miter lim="800000"/>
              <a:tailEnd type="oval"/>
            </a:ln>
            <a:effectLst/>
          </p:spPr>
        </p:cxnSp>
        <p:sp>
          <p:nvSpPr>
            <p:cNvPr id="69" name="TextBox 68">
              <a:extLst>
                <a:ext uri="{FF2B5EF4-FFF2-40B4-BE49-F238E27FC236}">
                  <a16:creationId xmlns:a16="http://schemas.microsoft.com/office/drawing/2014/main" id="{1C53F8B7-B418-B382-4922-BD402B05FBBA}"/>
                </a:ext>
              </a:extLst>
            </p:cNvPr>
            <p:cNvSpPr txBox="1"/>
            <p:nvPr/>
          </p:nvSpPr>
          <p:spPr>
            <a:xfrm rot="18000000">
              <a:off x="2861344" y="3936741"/>
              <a:ext cx="659027" cy="273423"/>
            </a:xfrm>
            <a:prstGeom prst="rect">
              <a:avLst/>
            </a:prstGeom>
            <a:noFill/>
          </p:spPr>
          <p:txBody>
            <a:bodyPr wrap="square" rtlCol="0">
              <a:spAutoFit/>
            </a:bodyPr>
            <a:lstStyle/>
            <a:p>
              <a:pPr algn="r"/>
              <a:r>
                <a:rPr lang="en-US" sz="1200" dirty="0" err="1">
                  <a:solidFill>
                    <a:schemeClr val="bg2">
                      <a:lumMod val="10000"/>
                    </a:schemeClr>
                  </a:solidFill>
                  <a:effectLst/>
                  <a:latin typeface="Arial Nova" panose="020B0504020202020204" pitchFamily="34" charset="0"/>
                  <a:ea typeface="MS Mincho" panose="02020609040205080304" pitchFamily="49" charset="-128"/>
                  <a:cs typeface="Times New Roman" panose="02020603050405020304" pitchFamily="18" charset="0"/>
                </a:rPr>
                <a:t>août</a:t>
              </a:r>
              <a:endParaRPr lang="en-CA" sz="1200" dirty="0">
                <a:solidFill>
                  <a:schemeClr val="bg2">
                    <a:lumMod val="10000"/>
                  </a:schemeClr>
                </a:solidFill>
                <a:latin typeface="Arial Nova" panose="020B0504020202020204" pitchFamily="34" charset="0"/>
              </a:endParaRPr>
            </a:p>
          </p:txBody>
        </p:sp>
        <p:sp>
          <p:nvSpPr>
            <p:cNvPr id="70" name="Oval 69">
              <a:extLst>
                <a:ext uri="{FF2B5EF4-FFF2-40B4-BE49-F238E27FC236}">
                  <a16:creationId xmlns:a16="http://schemas.microsoft.com/office/drawing/2014/main" id="{743E6E01-7BB9-9305-BFF2-D6E38DE6429A}"/>
                </a:ext>
              </a:extLst>
            </p:cNvPr>
            <p:cNvSpPr/>
            <p:nvPr/>
          </p:nvSpPr>
          <p:spPr>
            <a:xfrm>
              <a:off x="1834730" y="3524217"/>
              <a:ext cx="252000" cy="252000"/>
            </a:xfrm>
            <a:prstGeom prst="ellipse">
              <a:avLst/>
            </a:prstGeom>
            <a:solidFill>
              <a:sysClr val="window" lastClr="FFFFFF"/>
            </a:solid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1" name="Oval 70">
              <a:extLst>
                <a:ext uri="{FF2B5EF4-FFF2-40B4-BE49-F238E27FC236}">
                  <a16:creationId xmlns:a16="http://schemas.microsoft.com/office/drawing/2014/main" id="{16E37615-6F23-9999-8EBB-DB2C0A66D04F}"/>
                </a:ext>
              </a:extLst>
            </p:cNvPr>
            <p:cNvSpPr/>
            <p:nvPr/>
          </p:nvSpPr>
          <p:spPr>
            <a:xfrm>
              <a:off x="2522284" y="3524217"/>
              <a:ext cx="252000" cy="252000"/>
            </a:xfrm>
            <a:prstGeom prst="ellipse">
              <a:avLst/>
            </a:prstGeom>
            <a:solidFill>
              <a:sysClr val="window" lastClr="FFFFFF"/>
            </a:solid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2" name="Oval 71">
              <a:extLst>
                <a:ext uri="{FF2B5EF4-FFF2-40B4-BE49-F238E27FC236}">
                  <a16:creationId xmlns:a16="http://schemas.microsoft.com/office/drawing/2014/main" id="{9EE6E3F1-EC8C-6EC3-96A8-EE16701C82E9}"/>
                </a:ext>
              </a:extLst>
            </p:cNvPr>
            <p:cNvSpPr/>
            <p:nvPr/>
          </p:nvSpPr>
          <p:spPr>
            <a:xfrm>
              <a:off x="3199005" y="3513707"/>
              <a:ext cx="252000" cy="252000"/>
            </a:xfrm>
            <a:prstGeom prst="ellipse">
              <a:avLst/>
            </a:prstGeom>
            <a:solidFill>
              <a:sysClr val="window" lastClr="FFFFFF"/>
            </a:solid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3" name="TextBox 72">
              <a:extLst>
                <a:ext uri="{FF2B5EF4-FFF2-40B4-BE49-F238E27FC236}">
                  <a16:creationId xmlns:a16="http://schemas.microsoft.com/office/drawing/2014/main" id="{712FA886-BEF7-C249-94B6-A45261553926}"/>
                </a:ext>
              </a:extLst>
            </p:cNvPr>
            <p:cNvSpPr txBox="1"/>
            <p:nvPr/>
          </p:nvSpPr>
          <p:spPr>
            <a:xfrm rot="18000000">
              <a:off x="2231278" y="3934953"/>
              <a:ext cx="659027" cy="276999"/>
            </a:xfrm>
            <a:prstGeom prst="rect">
              <a:avLst/>
            </a:prstGeom>
            <a:noFill/>
          </p:spPr>
          <p:txBody>
            <a:bodyPr wrap="square" rtlCol="0">
              <a:spAutoFit/>
            </a:bodyPr>
            <a:lstStyle/>
            <a:p>
              <a:pPr algn="r"/>
              <a:r>
                <a:rPr lang="en-US" sz="1200" dirty="0" err="1">
                  <a:solidFill>
                    <a:prstClr val="black"/>
                  </a:solidFill>
                  <a:latin typeface="Arial Nova" panose="020B0504020202020204" pitchFamily="34" charset="0"/>
                </a:rPr>
                <a:t>juillet</a:t>
              </a:r>
              <a:endParaRPr lang="en-CA" sz="1200" dirty="0">
                <a:solidFill>
                  <a:prstClr val="black"/>
                </a:solidFill>
                <a:latin typeface="Arial Nova" panose="020B0504020202020204" pitchFamily="34" charset="0"/>
              </a:endParaRPr>
            </a:p>
          </p:txBody>
        </p:sp>
        <p:sp>
          <p:nvSpPr>
            <p:cNvPr id="74" name="TextBox 73">
              <a:extLst>
                <a:ext uri="{FF2B5EF4-FFF2-40B4-BE49-F238E27FC236}">
                  <a16:creationId xmlns:a16="http://schemas.microsoft.com/office/drawing/2014/main" id="{F2F64114-8050-236B-73B9-32AEDE5B3120}"/>
                </a:ext>
              </a:extLst>
            </p:cNvPr>
            <p:cNvSpPr txBox="1"/>
            <p:nvPr/>
          </p:nvSpPr>
          <p:spPr>
            <a:xfrm rot="18000000">
              <a:off x="1500880" y="3934952"/>
              <a:ext cx="659027" cy="276999"/>
            </a:xfrm>
            <a:prstGeom prst="rect">
              <a:avLst/>
            </a:prstGeom>
            <a:noFill/>
          </p:spPr>
          <p:txBody>
            <a:bodyPr wrap="square" rtlCol="0">
              <a:spAutoFit/>
            </a:bodyPr>
            <a:lstStyle/>
            <a:p>
              <a:pPr algn="r"/>
              <a:r>
                <a:rPr lang="en-US" sz="1200" dirty="0" err="1">
                  <a:solidFill>
                    <a:prstClr val="black"/>
                  </a:solidFill>
                  <a:latin typeface="Arial Nova" panose="020B0504020202020204" pitchFamily="34" charset="0"/>
                </a:rPr>
                <a:t>juin</a:t>
              </a:r>
              <a:endParaRPr lang="en-CA" sz="1200" dirty="0">
                <a:solidFill>
                  <a:prstClr val="black"/>
                </a:solidFill>
                <a:latin typeface="Arial Nova" panose="020B0504020202020204" pitchFamily="34" charset="0"/>
              </a:endParaRPr>
            </a:p>
          </p:txBody>
        </p:sp>
        <p:sp>
          <p:nvSpPr>
            <p:cNvPr id="75" name="TextBox 74">
              <a:extLst>
                <a:ext uri="{FF2B5EF4-FFF2-40B4-BE49-F238E27FC236}">
                  <a16:creationId xmlns:a16="http://schemas.microsoft.com/office/drawing/2014/main" id="{135B6A69-53BC-CFA2-103E-E6D6BE921617}"/>
                </a:ext>
              </a:extLst>
            </p:cNvPr>
            <p:cNvSpPr txBox="1"/>
            <p:nvPr/>
          </p:nvSpPr>
          <p:spPr>
            <a:xfrm rot="18000000">
              <a:off x="639619" y="4028380"/>
              <a:ext cx="874790" cy="276999"/>
            </a:xfrm>
            <a:prstGeom prst="rect">
              <a:avLst/>
            </a:prstGeom>
            <a:noFill/>
          </p:spPr>
          <p:txBody>
            <a:bodyPr wrap="square" rtlCol="0">
              <a:spAutoFit/>
            </a:bodyPr>
            <a:lstStyle/>
            <a:p>
              <a:pPr algn="r"/>
              <a:r>
                <a:rPr lang="en-US" sz="1200" dirty="0">
                  <a:solidFill>
                    <a:prstClr val="black"/>
                  </a:solidFill>
                  <a:latin typeface="Arial Nova" panose="020B0504020202020204" pitchFamily="34" charset="0"/>
                </a:rPr>
                <a:t>6 </a:t>
              </a:r>
              <a:r>
                <a:rPr lang="en-US" sz="1200" dirty="0" err="1">
                  <a:solidFill>
                    <a:prstClr val="black"/>
                  </a:solidFill>
                  <a:latin typeface="Arial Nova" panose="020B0504020202020204" pitchFamily="34" charset="0"/>
                </a:rPr>
                <a:t>mai</a:t>
              </a:r>
              <a:r>
                <a:rPr lang="en-US" sz="1200" dirty="0">
                  <a:solidFill>
                    <a:prstClr val="black"/>
                  </a:solidFill>
                  <a:latin typeface="Arial Nova" panose="020B0504020202020204" pitchFamily="34" charset="0"/>
                </a:rPr>
                <a:t> 24</a:t>
              </a:r>
              <a:endParaRPr lang="en-CA" sz="1200" dirty="0">
                <a:solidFill>
                  <a:prstClr val="black"/>
                </a:solidFill>
                <a:latin typeface="Arial Nova" panose="020B0504020202020204" pitchFamily="34" charset="0"/>
              </a:endParaRPr>
            </a:p>
          </p:txBody>
        </p:sp>
        <p:sp>
          <p:nvSpPr>
            <p:cNvPr id="76" name="Oval 75">
              <a:extLst>
                <a:ext uri="{FF2B5EF4-FFF2-40B4-BE49-F238E27FC236}">
                  <a16:creationId xmlns:a16="http://schemas.microsoft.com/office/drawing/2014/main" id="{71E2B5D5-8A49-C2F0-EDA3-A1710EA9E91F}"/>
                </a:ext>
              </a:extLst>
            </p:cNvPr>
            <p:cNvSpPr/>
            <p:nvPr/>
          </p:nvSpPr>
          <p:spPr>
            <a:xfrm>
              <a:off x="6782860" y="3513707"/>
              <a:ext cx="252000" cy="252000"/>
            </a:xfrm>
            <a:prstGeom prst="ellipse">
              <a:avLst/>
            </a:prstGeom>
            <a:solidFill>
              <a:sysClr val="window" lastClr="FFFFFF"/>
            </a:solid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7" name="TextBox 76">
              <a:extLst>
                <a:ext uri="{FF2B5EF4-FFF2-40B4-BE49-F238E27FC236}">
                  <a16:creationId xmlns:a16="http://schemas.microsoft.com/office/drawing/2014/main" id="{5DC9D0E7-DC87-F607-C1C5-3B1865961994}"/>
                </a:ext>
              </a:extLst>
            </p:cNvPr>
            <p:cNvSpPr txBox="1"/>
            <p:nvPr/>
          </p:nvSpPr>
          <p:spPr>
            <a:xfrm rot="18000000">
              <a:off x="5535975" y="4070837"/>
              <a:ext cx="951172" cy="258232"/>
            </a:xfrm>
            <a:prstGeom prst="rect">
              <a:avLst/>
            </a:prstGeom>
            <a:noFill/>
          </p:spPr>
          <p:txBody>
            <a:bodyPr wrap="square" rtlCol="0">
              <a:spAutoFit/>
            </a:bodyPr>
            <a:lstStyle/>
            <a:p>
              <a:pPr algn="r"/>
              <a:r>
                <a:rPr lang="en-US" sz="1100" dirty="0" err="1">
                  <a:solidFill>
                    <a:prstClr val="black"/>
                  </a:solidFill>
                  <a:latin typeface="Arial Nova" panose="020B0504020202020204" pitchFamily="34" charset="0"/>
                </a:rPr>
                <a:t>décembre</a:t>
              </a:r>
              <a:endParaRPr lang="en-CA" sz="1100" dirty="0">
                <a:solidFill>
                  <a:prstClr val="black"/>
                </a:solidFill>
                <a:latin typeface="Arial Nova" panose="020B0504020202020204" pitchFamily="34" charset="0"/>
              </a:endParaRPr>
            </a:p>
          </p:txBody>
        </p:sp>
        <p:sp>
          <p:nvSpPr>
            <p:cNvPr id="78" name="Oval 77">
              <a:extLst>
                <a:ext uri="{FF2B5EF4-FFF2-40B4-BE49-F238E27FC236}">
                  <a16:creationId xmlns:a16="http://schemas.microsoft.com/office/drawing/2014/main" id="{BAEEC89E-F479-9DCB-E3A1-75D80DB81404}"/>
                </a:ext>
              </a:extLst>
            </p:cNvPr>
            <p:cNvSpPr/>
            <p:nvPr/>
          </p:nvSpPr>
          <p:spPr>
            <a:xfrm>
              <a:off x="4690369" y="3524217"/>
              <a:ext cx="252000" cy="252000"/>
            </a:xfrm>
            <a:prstGeom prst="ellipse">
              <a:avLst/>
            </a:prstGeom>
            <a:solidFill>
              <a:sysClr val="window" lastClr="FFFFFF"/>
            </a:solid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9" name="Oval 78">
              <a:extLst>
                <a:ext uri="{FF2B5EF4-FFF2-40B4-BE49-F238E27FC236}">
                  <a16:creationId xmlns:a16="http://schemas.microsoft.com/office/drawing/2014/main" id="{24320777-650F-3C8D-9DF2-C92103813EDC}"/>
                </a:ext>
              </a:extLst>
            </p:cNvPr>
            <p:cNvSpPr/>
            <p:nvPr/>
          </p:nvSpPr>
          <p:spPr>
            <a:xfrm>
              <a:off x="5416023" y="3524217"/>
              <a:ext cx="252000" cy="252000"/>
            </a:xfrm>
            <a:prstGeom prst="ellipse">
              <a:avLst/>
            </a:prstGeom>
            <a:solidFill>
              <a:sysClr val="window" lastClr="FFFFFF"/>
            </a:solid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0" name="Oval 79">
              <a:extLst>
                <a:ext uri="{FF2B5EF4-FFF2-40B4-BE49-F238E27FC236}">
                  <a16:creationId xmlns:a16="http://schemas.microsoft.com/office/drawing/2014/main" id="{5908F0CA-3CF7-3F95-2C0D-3CB8EA897588}"/>
                </a:ext>
              </a:extLst>
            </p:cNvPr>
            <p:cNvSpPr/>
            <p:nvPr/>
          </p:nvSpPr>
          <p:spPr>
            <a:xfrm>
              <a:off x="6092744" y="3513707"/>
              <a:ext cx="252000" cy="252000"/>
            </a:xfrm>
            <a:prstGeom prst="ellipse">
              <a:avLst/>
            </a:prstGeom>
            <a:solidFill>
              <a:sysClr val="window" lastClr="FFFFFF"/>
            </a:solid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1" name="TextBox 80">
              <a:extLst>
                <a:ext uri="{FF2B5EF4-FFF2-40B4-BE49-F238E27FC236}">
                  <a16:creationId xmlns:a16="http://schemas.microsoft.com/office/drawing/2014/main" id="{584C990B-A5B0-DC16-809B-A873D31BD21B}"/>
                </a:ext>
              </a:extLst>
            </p:cNvPr>
            <p:cNvSpPr txBox="1"/>
            <p:nvPr/>
          </p:nvSpPr>
          <p:spPr>
            <a:xfrm rot="18000000">
              <a:off x="4909890" y="4068539"/>
              <a:ext cx="945864" cy="258232"/>
            </a:xfrm>
            <a:prstGeom prst="rect">
              <a:avLst/>
            </a:prstGeom>
            <a:noFill/>
          </p:spPr>
          <p:txBody>
            <a:bodyPr wrap="square" rtlCol="0">
              <a:spAutoFit/>
            </a:bodyPr>
            <a:lstStyle/>
            <a:p>
              <a:pPr algn="r"/>
              <a:r>
                <a:rPr lang="en-US" sz="1100" dirty="0" err="1">
                  <a:solidFill>
                    <a:prstClr val="black"/>
                  </a:solidFill>
                  <a:latin typeface="Arial Nova" panose="020B0504020202020204" pitchFamily="34" charset="0"/>
                </a:rPr>
                <a:t>novembre</a:t>
              </a:r>
              <a:endParaRPr lang="en-CA" sz="1100" dirty="0">
                <a:solidFill>
                  <a:prstClr val="black"/>
                </a:solidFill>
                <a:latin typeface="Arial Nova" panose="020B0504020202020204" pitchFamily="34" charset="0"/>
              </a:endParaRPr>
            </a:p>
          </p:txBody>
        </p:sp>
        <p:sp>
          <p:nvSpPr>
            <p:cNvPr id="82" name="TextBox 81">
              <a:extLst>
                <a:ext uri="{FF2B5EF4-FFF2-40B4-BE49-F238E27FC236}">
                  <a16:creationId xmlns:a16="http://schemas.microsoft.com/office/drawing/2014/main" id="{BD14176D-6A14-27FD-3FCD-02BD68183B90}"/>
                </a:ext>
              </a:extLst>
            </p:cNvPr>
            <p:cNvSpPr txBox="1"/>
            <p:nvPr/>
          </p:nvSpPr>
          <p:spPr>
            <a:xfrm rot="18000000">
              <a:off x="4169834" y="4042734"/>
              <a:ext cx="907941" cy="276999"/>
            </a:xfrm>
            <a:prstGeom prst="rect">
              <a:avLst/>
            </a:prstGeom>
            <a:noFill/>
          </p:spPr>
          <p:txBody>
            <a:bodyPr wrap="square" rtlCol="0">
              <a:spAutoFit/>
            </a:bodyPr>
            <a:lstStyle/>
            <a:p>
              <a:pPr algn="r"/>
              <a:r>
                <a:rPr lang="en-US" sz="1200" dirty="0" err="1">
                  <a:solidFill>
                    <a:prstClr val="black"/>
                  </a:solidFill>
                  <a:latin typeface="Arial Nova" panose="020B0504020202020204" pitchFamily="34" charset="0"/>
                </a:rPr>
                <a:t>octobre</a:t>
              </a:r>
              <a:endParaRPr lang="en-CA" sz="1200" dirty="0">
                <a:solidFill>
                  <a:prstClr val="black"/>
                </a:solidFill>
                <a:latin typeface="Arial Nova" panose="020B0504020202020204" pitchFamily="34" charset="0"/>
              </a:endParaRPr>
            </a:p>
          </p:txBody>
        </p:sp>
        <p:sp>
          <p:nvSpPr>
            <p:cNvPr id="83" name="TextBox 82">
              <a:extLst>
                <a:ext uri="{FF2B5EF4-FFF2-40B4-BE49-F238E27FC236}">
                  <a16:creationId xmlns:a16="http://schemas.microsoft.com/office/drawing/2014/main" id="{19ACF97D-1362-75B6-E402-2CBFD42AB14D}"/>
                </a:ext>
              </a:extLst>
            </p:cNvPr>
            <p:cNvSpPr txBox="1"/>
            <p:nvPr/>
          </p:nvSpPr>
          <p:spPr>
            <a:xfrm rot="18000000">
              <a:off x="3285869" y="4064644"/>
              <a:ext cx="1007351" cy="258232"/>
            </a:xfrm>
            <a:prstGeom prst="rect">
              <a:avLst/>
            </a:prstGeom>
            <a:noFill/>
          </p:spPr>
          <p:txBody>
            <a:bodyPr wrap="square" rtlCol="0">
              <a:spAutoFit/>
            </a:bodyPr>
            <a:lstStyle/>
            <a:p>
              <a:pPr algn="r"/>
              <a:r>
                <a:rPr lang="en-US" sz="1100" dirty="0" err="1">
                  <a:solidFill>
                    <a:prstClr val="black"/>
                  </a:solidFill>
                  <a:latin typeface="Arial Nova" panose="020B0504020202020204" pitchFamily="34" charset="0"/>
                </a:rPr>
                <a:t>septembre</a:t>
              </a:r>
              <a:endParaRPr lang="en-CA" sz="1100" dirty="0">
                <a:solidFill>
                  <a:prstClr val="black"/>
                </a:solidFill>
                <a:latin typeface="Arial Nova" panose="020B0504020202020204" pitchFamily="34" charset="0"/>
              </a:endParaRPr>
            </a:p>
          </p:txBody>
        </p:sp>
        <p:sp>
          <p:nvSpPr>
            <p:cNvPr id="84" name="TextBox 83">
              <a:extLst>
                <a:ext uri="{FF2B5EF4-FFF2-40B4-BE49-F238E27FC236}">
                  <a16:creationId xmlns:a16="http://schemas.microsoft.com/office/drawing/2014/main" id="{7F21B750-681B-02DB-147A-381B8AFB214D}"/>
                </a:ext>
              </a:extLst>
            </p:cNvPr>
            <p:cNvSpPr txBox="1"/>
            <p:nvPr/>
          </p:nvSpPr>
          <p:spPr>
            <a:xfrm rot="18000000">
              <a:off x="6200364" y="4049010"/>
              <a:ext cx="992922" cy="276999"/>
            </a:xfrm>
            <a:prstGeom prst="rect">
              <a:avLst/>
            </a:prstGeom>
            <a:noFill/>
          </p:spPr>
          <p:txBody>
            <a:bodyPr wrap="square" rtlCol="0">
              <a:spAutoFit/>
            </a:bodyPr>
            <a:lstStyle/>
            <a:p>
              <a:pPr algn="r"/>
              <a:r>
                <a:rPr lang="en-US" sz="1200" dirty="0" err="1">
                  <a:solidFill>
                    <a:prstClr val="black"/>
                  </a:solidFill>
                  <a:latin typeface="Arial Nova" panose="020B0504020202020204" pitchFamily="34" charset="0"/>
                </a:rPr>
                <a:t>janvier</a:t>
              </a:r>
              <a:r>
                <a:rPr lang="en-US" sz="1200" dirty="0">
                  <a:solidFill>
                    <a:prstClr val="black"/>
                  </a:solidFill>
                  <a:latin typeface="Arial Nova" panose="020B0504020202020204" pitchFamily="34" charset="0"/>
                </a:rPr>
                <a:t> ‘25</a:t>
              </a:r>
              <a:endParaRPr lang="en-CA" sz="1200" dirty="0">
                <a:solidFill>
                  <a:prstClr val="black"/>
                </a:solidFill>
                <a:latin typeface="Arial Nova" panose="020B0504020202020204" pitchFamily="34" charset="0"/>
              </a:endParaRPr>
            </a:p>
          </p:txBody>
        </p:sp>
        <p:sp>
          <p:nvSpPr>
            <p:cNvPr id="85" name="Oval 84">
              <a:extLst>
                <a:ext uri="{FF2B5EF4-FFF2-40B4-BE49-F238E27FC236}">
                  <a16:creationId xmlns:a16="http://schemas.microsoft.com/office/drawing/2014/main" id="{A80D43E0-9467-C664-9BD2-932C85B35C50}"/>
                </a:ext>
              </a:extLst>
            </p:cNvPr>
            <p:cNvSpPr/>
            <p:nvPr/>
          </p:nvSpPr>
          <p:spPr>
            <a:xfrm>
              <a:off x="7585818" y="3507239"/>
              <a:ext cx="252000" cy="252000"/>
            </a:xfrm>
            <a:prstGeom prst="ellipse">
              <a:avLst/>
            </a:prstGeom>
            <a:solidFill>
              <a:sysClr val="window" lastClr="FFFFFF"/>
            </a:solid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6" name="TextBox 85">
              <a:extLst>
                <a:ext uri="{FF2B5EF4-FFF2-40B4-BE49-F238E27FC236}">
                  <a16:creationId xmlns:a16="http://schemas.microsoft.com/office/drawing/2014/main" id="{BE09D0B6-1FD1-2C02-3061-A6380872BFA6}"/>
                </a:ext>
              </a:extLst>
            </p:cNvPr>
            <p:cNvSpPr txBox="1"/>
            <p:nvPr/>
          </p:nvSpPr>
          <p:spPr>
            <a:xfrm rot="18000000">
              <a:off x="9232672" y="4054986"/>
              <a:ext cx="951172" cy="276999"/>
            </a:xfrm>
            <a:prstGeom prst="rect">
              <a:avLst/>
            </a:prstGeom>
            <a:noFill/>
          </p:spPr>
          <p:txBody>
            <a:bodyPr wrap="square" rtlCol="0">
              <a:spAutoFit/>
            </a:bodyPr>
            <a:lstStyle/>
            <a:p>
              <a:pPr algn="r"/>
              <a:r>
                <a:rPr lang="en-US" sz="1200" dirty="0" err="1">
                  <a:solidFill>
                    <a:prstClr val="black"/>
                  </a:solidFill>
                  <a:latin typeface="Arial Nova" panose="020B0504020202020204" pitchFamily="34" charset="0"/>
                </a:rPr>
                <a:t>mai</a:t>
              </a:r>
              <a:endParaRPr lang="en-CA" sz="1200" dirty="0">
                <a:solidFill>
                  <a:prstClr val="black"/>
                </a:solidFill>
                <a:latin typeface="Arial Nova" panose="020B0504020202020204" pitchFamily="34" charset="0"/>
              </a:endParaRPr>
            </a:p>
          </p:txBody>
        </p:sp>
        <p:sp>
          <p:nvSpPr>
            <p:cNvPr id="87" name="Oval 86">
              <a:extLst>
                <a:ext uri="{FF2B5EF4-FFF2-40B4-BE49-F238E27FC236}">
                  <a16:creationId xmlns:a16="http://schemas.microsoft.com/office/drawing/2014/main" id="{73AA9721-3350-956A-45DF-32F769B9A44E}"/>
                </a:ext>
              </a:extLst>
            </p:cNvPr>
            <p:cNvSpPr/>
            <p:nvPr/>
          </p:nvSpPr>
          <p:spPr>
            <a:xfrm>
              <a:off x="8387066" y="3517749"/>
              <a:ext cx="252000" cy="252000"/>
            </a:xfrm>
            <a:prstGeom prst="ellipse">
              <a:avLst/>
            </a:prstGeom>
            <a:solidFill>
              <a:sysClr val="window" lastClr="FFFFFF"/>
            </a:solid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8" name="Oval 87">
              <a:extLst>
                <a:ext uri="{FF2B5EF4-FFF2-40B4-BE49-F238E27FC236}">
                  <a16:creationId xmlns:a16="http://schemas.microsoft.com/office/drawing/2014/main" id="{39307A7E-EF34-4A2B-6F90-AD6CFE5DFAEF}"/>
                </a:ext>
              </a:extLst>
            </p:cNvPr>
            <p:cNvSpPr/>
            <p:nvPr/>
          </p:nvSpPr>
          <p:spPr>
            <a:xfrm>
              <a:off x="9112720" y="3517749"/>
              <a:ext cx="252000" cy="252000"/>
            </a:xfrm>
            <a:prstGeom prst="ellipse">
              <a:avLst/>
            </a:prstGeom>
            <a:solidFill>
              <a:sysClr val="window" lastClr="FFFFFF"/>
            </a:solid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9" name="Oval 88">
              <a:extLst>
                <a:ext uri="{FF2B5EF4-FFF2-40B4-BE49-F238E27FC236}">
                  <a16:creationId xmlns:a16="http://schemas.microsoft.com/office/drawing/2014/main" id="{D69E2052-B071-6544-6971-139E7CE62C7D}"/>
                </a:ext>
              </a:extLst>
            </p:cNvPr>
            <p:cNvSpPr/>
            <p:nvPr/>
          </p:nvSpPr>
          <p:spPr>
            <a:xfrm>
              <a:off x="9789441" y="3507239"/>
              <a:ext cx="252000" cy="252000"/>
            </a:xfrm>
            <a:prstGeom prst="ellipse">
              <a:avLst/>
            </a:prstGeom>
            <a:solidFill>
              <a:sysClr val="window" lastClr="FFFFFF"/>
            </a:solid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90" name="TextBox 89">
              <a:extLst>
                <a:ext uri="{FF2B5EF4-FFF2-40B4-BE49-F238E27FC236}">
                  <a16:creationId xmlns:a16="http://schemas.microsoft.com/office/drawing/2014/main" id="{3F9F725D-3BCE-C477-6C2A-43F7B400B9F6}"/>
                </a:ext>
              </a:extLst>
            </p:cNvPr>
            <p:cNvSpPr txBox="1"/>
            <p:nvPr/>
          </p:nvSpPr>
          <p:spPr>
            <a:xfrm rot="18000000">
              <a:off x="8606587" y="4052688"/>
              <a:ext cx="945864" cy="276999"/>
            </a:xfrm>
            <a:prstGeom prst="rect">
              <a:avLst/>
            </a:prstGeom>
            <a:noFill/>
          </p:spPr>
          <p:txBody>
            <a:bodyPr wrap="square" rtlCol="0">
              <a:spAutoFit/>
            </a:bodyPr>
            <a:lstStyle/>
            <a:p>
              <a:pPr algn="r"/>
              <a:r>
                <a:rPr lang="en-US" sz="1200" dirty="0" err="1">
                  <a:solidFill>
                    <a:prstClr val="black"/>
                  </a:solidFill>
                  <a:latin typeface="Arial Nova" panose="020B0504020202020204" pitchFamily="34" charset="0"/>
                </a:rPr>
                <a:t>avril</a:t>
              </a:r>
              <a:endParaRPr lang="en-CA" sz="1200" dirty="0">
                <a:solidFill>
                  <a:prstClr val="black"/>
                </a:solidFill>
                <a:latin typeface="Arial Nova" panose="020B0504020202020204" pitchFamily="34" charset="0"/>
              </a:endParaRPr>
            </a:p>
          </p:txBody>
        </p:sp>
        <p:sp>
          <p:nvSpPr>
            <p:cNvPr id="91" name="TextBox 90">
              <a:extLst>
                <a:ext uri="{FF2B5EF4-FFF2-40B4-BE49-F238E27FC236}">
                  <a16:creationId xmlns:a16="http://schemas.microsoft.com/office/drawing/2014/main" id="{C48814FF-3ABE-3E6C-D2FD-A715E40412AF}"/>
                </a:ext>
              </a:extLst>
            </p:cNvPr>
            <p:cNvSpPr txBox="1"/>
            <p:nvPr/>
          </p:nvSpPr>
          <p:spPr>
            <a:xfrm rot="18000000">
              <a:off x="7858911" y="4036266"/>
              <a:ext cx="907941" cy="276999"/>
            </a:xfrm>
            <a:prstGeom prst="rect">
              <a:avLst/>
            </a:prstGeom>
            <a:noFill/>
          </p:spPr>
          <p:txBody>
            <a:bodyPr wrap="square" rtlCol="0">
              <a:spAutoFit/>
            </a:bodyPr>
            <a:lstStyle/>
            <a:p>
              <a:pPr algn="r"/>
              <a:r>
                <a:rPr lang="en-US" sz="1200" dirty="0">
                  <a:solidFill>
                    <a:prstClr val="black"/>
                  </a:solidFill>
                  <a:latin typeface="Arial Nova" panose="020B0504020202020204" pitchFamily="34" charset="0"/>
                </a:rPr>
                <a:t>mars</a:t>
              </a:r>
              <a:endParaRPr lang="en-CA" sz="1200" dirty="0">
                <a:solidFill>
                  <a:prstClr val="black"/>
                </a:solidFill>
                <a:latin typeface="Arial Nova" panose="020B0504020202020204" pitchFamily="34" charset="0"/>
              </a:endParaRPr>
            </a:p>
          </p:txBody>
        </p:sp>
        <p:sp>
          <p:nvSpPr>
            <p:cNvPr id="92" name="TextBox 91">
              <a:extLst>
                <a:ext uri="{FF2B5EF4-FFF2-40B4-BE49-F238E27FC236}">
                  <a16:creationId xmlns:a16="http://schemas.microsoft.com/office/drawing/2014/main" id="{83CDC644-C017-F7D3-2B0E-F9170B11DA9C}"/>
                </a:ext>
              </a:extLst>
            </p:cNvPr>
            <p:cNvSpPr txBox="1"/>
            <p:nvPr/>
          </p:nvSpPr>
          <p:spPr>
            <a:xfrm rot="18000000">
              <a:off x="6982566" y="4048793"/>
              <a:ext cx="1007351" cy="276999"/>
            </a:xfrm>
            <a:prstGeom prst="rect">
              <a:avLst/>
            </a:prstGeom>
            <a:noFill/>
          </p:spPr>
          <p:txBody>
            <a:bodyPr wrap="square" rtlCol="0">
              <a:spAutoFit/>
            </a:bodyPr>
            <a:lstStyle/>
            <a:p>
              <a:pPr algn="r"/>
              <a:r>
                <a:rPr lang="en-US" sz="1200" dirty="0" err="1">
                  <a:solidFill>
                    <a:prstClr val="black"/>
                  </a:solidFill>
                  <a:latin typeface="Arial Nova" panose="020B0504020202020204" pitchFamily="34" charset="0"/>
                </a:rPr>
                <a:t>février</a:t>
              </a:r>
              <a:endParaRPr lang="en-CA" sz="1200" dirty="0">
                <a:solidFill>
                  <a:prstClr val="black"/>
                </a:solidFill>
                <a:latin typeface="Arial Nova" panose="020B0504020202020204" pitchFamily="34" charset="0"/>
              </a:endParaRPr>
            </a:p>
          </p:txBody>
        </p:sp>
        <p:sp>
          <p:nvSpPr>
            <p:cNvPr id="93" name="TextBox 92">
              <a:extLst>
                <a:ext uri="{FF2B5EF4-FFF2-40B4-BE49-F238E27FC236}">
                  <a16:creationId xmlns:a16="http://schemas.microsoft.com/office/drawing/2014/main" id="{2A0DEAE9-EFD3-4F0B-BEB6-7E3C95D97282}"/>
                </a:ext>
              </a:extLst>
            </p:cNvPr>
            <p:cNvSpPr txBox="1"/>
            <p:nvPr/>
          </p:nvSpPr>
          <p:spPr>
            <a:xfrm>
              <a:off x="1013014" y="2706934"/>
              <a:ext cx="1893142" cy="369332"/>
            </a:xfrm>
            <a:prstGeom prst="rect">
              <a:avLst/>
            </a:prstGeom>
            <a:noFill/>
          </p:spPr>
          <p:txBody>
            <a:bodyPr wrap="square" rtlCol="0">
              <a:spAutoFit/>
            </a:bodyPr>
            <a:lstStyle/>
            <a:p>
              <a:pPr algn="ctr"/>
              <a:r>
                <a:rPr lang="fr-FR" sz="900" dirty="0">
                  <a:solidFill>
                    <a:schemeClr val="bg2">
                      <a:lumMod val="10000"/>
                    </a:schemeClr>
                  </a:solidFill>
                  <a:effectLst/>
                  <a:latin typeface="Calibri" panose="020F0502020204030204" pitchFamily="34" charset="0"/>
                  <a:ea typeface="Arial Unicode MS" panose="020B0604020202020204" pitchFamily="34" charset="-128"/>
                  <a:cs typeface="Calibri" panose="020F0502020204030204" pitchFamily="34" charset="0"/>
                </a:rPr>
                <a:t>Début de la partie I du </a:t>
              </a:r>
              <a:r>
                <a:rPr lang="fr-CA" sz="900" dirty="0">
                  <a:solidFill>
                    <a:schemeClr val="bg2">
                      <a:lumMod val="10000"/>
                    </a:schemeClr>
                  </a:solidFill>
                  <a:effectLst/>
                  <a:latin typeface="Calibri" panose="020F0502020204030204" pitchFamily="34" charset="0"/>
                  <a:ea typeface="Arial Unicode MS" panose="020B0604020202020204" pitchFamily="34" charset="-128"/>
                  <a:cs typeface="Calibri" panose="020F0502020204030204" pitchFamily="34" charset="0"/>
                </a:rPr>
                <a:t>P</a:t>
              </a:r>
              <a:r>
                <a:rPr lang="fr-FR" sz="900" dirty="0" err="1">
                  <a:solidFill>
                    <a:schemeClr val="bg2">
                      <a:lumMod val="10000"/>
                    </a:schemeClr>
                  </a:solidFill>
                  <a:effectLst/>
                  <a:latin typeface="Calibri" panose="020F0502020204030204" pitchFamily="34" charset="0"/>
                  <a:ea typeface="Arial Unicode MS" panose="020B0604020202020204" pitchFamily="34" charset="-128"/>
                  <a:cs typeface="Calibri" panose="020F0502020204030204" pitchFamily="34" charset="0"/>
                </a:rPr>
                <a:t>rojet</a:t>
              </a:r>
              <a:endParaRPr lang="en-US" sz="900" dirty="0">
                <a:solidFill>
                  <a:schemeClr val="bg2">
                    <a:lumMod val="10000"/>
                  </a:schemeClr>
                </a:solidFill>
                <a:latin typeface="Calibri" panose="020F0502020204030204" pitchFamily="34" charset="0"/>
                <a:cs typeface="Calibri" panose="020F0502020204030204" pitchFamily="34" charset="0"/>
              </a:endParaRPr>
            </a:p>
            <a:p>
              <a:pPr algn="ctr"/>
              <a:r>
                <a:rPr lang="en-US" sz="900" dirty="0" err="1">
                  <a:solidFill>
                    <a:prstClr val="black"/>
                  </a:solidFill>
                  <a:latin typeface="Calibri" panose="020F0502020204030204"/>
                </a:rPr>
                <a:t>pilote</a:t>
              </a:r>
              <a:r>
                <a:rPr lang="en-US" sz="900" dirty="0">
                  <a:solidFill>
                    <a:prstClr val="black"/>
                  </a:solidFill>
                  <a:latin typeface="Calibri" panose="020F0502020204030204"/>
                </a:rPr>
                <a:t> de mod</a:t>
              </a:r>
              <a:r>
                <a:rPr lang="fr-FR" sz="900" dirty="0">
                  <a:effectLst/>
                  <a:latin typeface="Calibri" panose="020F0502020204030204" pitchFamily="34" charset="0"/>
                  <a:ea typeface="Arial Unicode MS" panose="020B0604020202020204" pitchFamily="34" charset="-128"/>
                  <a:cs typeface="Calibri" panose="020F0502020204030204" pitchFamily="34" charset="0"/>
                </a:rPr>
                <a:t>è</a:t>
              </a:r>
              <a:r>
                <a:rPr lang="en-US" sz="900" dirty="0">
                  <a:solidFill>
                    <a:prstClr val="black"/>
                  </a:solidFill>
                  <a:latin typeface="Calibri" panose="020F0502020204030204"/>
                </a:rPr>
                <a:t>le de d</a:t>
              </a:r>
              <a:r>
                <a:rPr lang="fr-FR" sz="900" dirty="0">
                  <a:solidFill>
                    <a:schemeClr val="bg2">
                      <a:lumMod val="10000"/>
                    </a:schemeClr>
                  </a:solidFill>
                  <a:effectLst/>
                  <a:latin typeface="Calibri" panose="020F0502020204030204" pitchFamily="34" charset="0"/>
                  <a:ea typeface="Arial Unicode MS" panose="020B0604020202020204" pitchFamily="34" charset="-128"/>
                  <a:cs typeface="Calibri" panose="020F0502020204030204" pitchFamily="34" charset="0"/>
                </a:rPr>
                <a:t>é</a:t>
              </a:r>
              <a:r>
                <a:rPr lang="en-US" sz="900" dirty="0" err="1">
                  <a:solidFill>
                    <a:prstClr val="black"/>
                  </a:solidFill>
                  <a:latin typeface="Calibri" panose="020F0502020204030204"/>
                </a:rPr>
                <a:t>ploi</a:t>
              </a:r>
              <a:r>
                <a:rPr lang="fr-FR" sz="900" dirty="0">
                  <a:solidFill>
                    <a:srgbClr val="002060"/>
                  </a:solidFill>
                  <a:effectLst/>
                  <a:latin typeface="Calibri" panose="020F0502020204030204" pitchFamily="34" charset="0"/>
                  <a:ea typeface="Arial Unicode MS" panose="020B0604020202020204" pitchFamily="34" charset="-128"/>
                  <a:cs typeface="Calibri" panose="020F0502020204030204" pitchFamily="34" charset="0"/>
                </a:rPr>
                <a:t>é</a:t>
              </a:r>
              <a:r>
                <a:rPr lang="en-US" sz="900" dirty="0" err="1">
                  <a:solidFill>
                    <a:prstClr val="black"/>
                  </a:solidFill>
                  <a:latin typeface="Calibri" panose="020F0502020204030204"/>
                </a:rPr>
                <a:t>ment</a:t>
              </a:r>
              <a:endParaRPr lang="en-CA" sz="900" dirty="0">
                <a:solidFill>
                  <a:prstClr val="black"/>
                </a:solidFill>
                <a:latin typeface="Calibri" panose="020F0502020204030204"/>
              </a:endParaRPr>
            </a:p>
          </p:txBody>
        </p:sp>
        <p:sp>
          <p:nvSpPr>
            <p:cNvPr id="94" name="TextBox 93">
              <a:extLst>
                <a:ext uri="{FF2B5EF4-FFF2-40B4-BE49-F238E27FC236}">
                  <a16:creationId xmlns:a16="http://schemas.microsoft.com/office/drawing/2014/main" id="{245526C2-E3F1-F996-3CA2-2EE03BA11C33}"/>
                </a:ext>
              </a:extLst>
            </p:cNvPr>
            <p:cNvSpPr txBox="1"/>
            <p:nvPr/>
          </p:nvSpPr>
          <p:spPr>
            <a:xfrm>
              <a:off x="3731812" y="2711124"/>
              <a:ext cx="1761269" cy="369332"/>
            </a:xfrm>
            <a:prstGeom prst="rect">
              <a:avLst/>
            </a:prstGeom>
            <a:noFill/>
          </p:spPr>
          <p:txBody>
            <a:bodyPr wrap="square" rtlCol="0">
              <a:spAutoFit/>
            </a:bodyPr>
            <a:lstStyle/>
            <a:p>
              <a:pPr algn="ctr"/>
              <a:r>
                <a:rPr lang="fr-FR" sz="900" dirty="0">
                  <a:solidFill>
                    <a:schemeClr val="bg2">
                      <a:lumMod val="10000"/>
                    </a:schemeClr>
                  </a:solidFill>
                  <a:effectLst/>
                  <a:latin typeface="Calibri" panose="020F0502020204030204" pitchFamily="34" charset="0"/>
                  <a:ea typeface="Arial Unicode MS" panose="020B0604020202020204" pitchFamily="34" charset="-128"/>
                  <a:cs typeface="Calibri" panose="020F0502020204030204" pitchFamily="34" charset="0"/>
                </a:rPr>
                <a:t>Début de la partie II du </a:t>
              </a:r>
              <a:r>
                <a:rPr lang="fr-CA" sz="900" dirty="0">
                  <a:solidFill>
                    <a:schemeClr val="bg2">
                      <a:lumMod val="10000"/>
                    </a:schemeClr>
                  </a:solidFill>
                  <a:effectLst/>
                  <a:latin typeface="Calibri" panose="020F0502020204030204" pitchFamily="34" charset="0"/>
                  <a:ea typeface="Arial Unicode MS" panose="020B0604020202020204" pitchFamily="34" charset="-128"/>
                  <a:cs typeface="Calibri" panose="020F0502020204030204" pitchFamily="34" charset="0"/>
                </a:rPr>
                <a:t>P</a:t>
              </a:r>
              <a:r>
                <a:rPr lang="fr-FR" sz="900" dirty="0" err="1">
                  <a:solidFill>
                    <a:schemeClr val="bg2">
                      <a:lumMod val="10000"/>
                    </a:schemeClr>
                  </a:solidFill>
                  <a:effectLst/>
                  <a:latin typeface="Calibri" panose="020F0502020204030204" pitchFamily="34" charset="0"/>
                  <a:ea typeface="Arial Unicode MS" panose="020B0604020202020204" pitchFamily="34" charset="-128"/>
                  <a:cs typeface="Calibri" panose="020F0502020204030204" pitchFamily="34" charset="0"/>
                </a:rPr>
                <a:t>rojet</a:t>
              </a:r>
              <a:endParaRPr lang="en-US" sz="900" dirty="0">
                <a:solidFill>
                  <a:schemeClr val="bg2">
                    <a:lumMod val="10000"/>
                  </a:schemeClr>
                </a:solidFill>
                <a:latin typeface="Calibri" panose="020F0502020204030204" pitchFamily="34" charset="0"/>
                <a:cs typeface="Calibri" panose="020F0502020204030204" pitchFamily="34" charset="0"/>
              </a:endParaRPr>
            </a:p>
            <a:p>
              <a:pPr algn="ctr"/>
              <a:r>
                <a:rPr lang="en-US" sz="900" dirty="0" err="1">
                  <a:solidFill>
                    <a:prstClr val="black"/>
                  </a:solidFill>
                  <a:latin typeface="Calibri" panose="020F0502020204030204"/>
                </a:rPr>
                <a:t>pilote</a:t>
              </a:r>
              <a:r>
                <a:rPr lang="en-US" sz="900" dirty="0">
                  <a:solidFill>
                    <a:prstClr val="black"/>
                  </a:solidFill>
                  <a:latin typeface="Calibri" panose="020F0502020204030204"/>
                </a:rPr>
                <a:t> de mod</a:t>
              </a:r>
              <a:r>
                <a:rPr lang="fr-FR" sz="900" dirty="0">
                  <a:effectLst/>
                  <a:latin typeface="Calibri" panose="020F0502020204030204" pitchFamily="34" charset="0"/>
                  <a:ea typeface="Arial Unicode MS" panose="020B0604020202020204" pitchFamily="34" charset="-128"/>
                  <a:cs typeface="Calibri" panose="020F0502020204030204" pitchFamily="34" charset="0"/>
                </a:rPr>
                <a:t>è</a:t>
              </a:r>
              <a:r>
                <a:rPr lang="en-US" sz="900" dirty="0">
                  <a:solidFill>
                    <a:prstClr val="black"/>
                  </a:solidFill>
                  <a:latin typeface="Calibri" panose="020F0502020204030204"/>
                </a:rPr>
                <a:t>le de d</a:t>
              </a:r>
              <a:r>
                <a:rPr lang="fr-FR" sz="900" dirty="0">
                  <a:solidFill>
                    <a:schemeClr val="bg2">
                      <a:lumMod val="10000"/>
                    </a:schemeClr>
                  </a:solidFill>
                  <a:effectLst/>
                  <a:latin typeface="Calibri" panose="020F0502020204030204" pitchFamily="34" charset="0"/>
                  <a:ea typeface="Arial Unicode MS" panose="020B0604020202020204" pitchFamily="34" charset="-128"/>
                  <a:cs typeface="Calibri" panose="020F0502020204030204" pitchFamily="34" charset="0"/>
                </a:rPr>
                <a:t>é</a:t>
              </a:r>
              <a:r>
                <a:rPr lang="en-US" sz="900" dirty="0" err="1">
                  <a:solidFill>
                    <a:prstClr val="black"/>
                  </a:solidFill>
                  <a:latin typeface="Calibri" panose="020F0502020204030204"/>
                </a:rPr>
                <a:t>ploi</a:t>
              </a:r>
              <a:r>
                <a:rPr lang="fr-FR" sz="900" dirty="0">
                  <a:solidFill>
                    <a:srgbClr val="002060"/>
                  </a:solidFill>
                  <a:effectLst/>
                  <a:latin typeface="Calibri" panose="020F0502020204030204" pitchFamily="34" charset="0"/>
                  <a:ea typeface="Arial Unicode MS" panose="020B0604020202020204" pitchFamily="34" charset="-128"/>
                  <a:cs typeface="Calibri" panose="020F0502020204030204" pitchFamily="34" charset="0"/>
                </a:rPr>
                <a:t>é</a:t>
              </a:r>
              <a:r>
                <a:rPr lang="en-US" sz="900" dirty="0" err="1">
                  <a:solidFill>
                    <a:prstClr val="black"/>
                  </a:solidFill>
                  <a:latin typeface="Calibri" panose="020F0502020204030204"/>
                </a:rPr>
                <a:t>ment</a:t>
              </a:r>
              <a:endParaRPr lang="en-CA" sz="900" dirty="0">
                <a:solidFill>
                  <a:prstClr val="black"/>
                </a:solidFill>
                <a:latin typeface="Calibri" panose="020F0502020204030204"/>
              </a:endParaRPr>
            </a:p>
          </p:txBody>
        </p:sp>
        <p:sp>
          <p:nvSpPr>
            <p:cNvPr id="95" name="TextBox 94">
              <a:extLst>
                <a:ext uri="{FF2B5EF4-FFF2-40B4-BE49-F238E27FC236}">
                  <a16:creationId xmlns:a16="http://schemas.microsoft.com/office/drawing/2014/main" id="{1139CAE8-CEA4-1F26-1405-64EA5967A06A}"/>
                </a:ext>
              </a:extLst>
            </p:cNvPr>
            <p:cNvSpPr txBox="1"/>
            <p:nvPr/>
          </p:nvSpPr>
          <p:spPr>
            <a:xfrm>
              <a:off x="6600554" y="2703952"/>
              <a:ext cx="184948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Arial Unicode MS" panose="020B0604020202020204" pitchFamily="34" charset="-128"/>
                  <a:cs typeface="Calibri" panose="020F0502020204030204" pitchFamily="34" charset="0"/>
                </a:rPr>
                <a:t>Début de la partie III du </a:t>
              </a:r>
              <a:r>
                <a:rPr kumimoji="0" lang="fr-CA" sz="900" b="0"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Arial Unicode MS" panose="020B0604020202020204" pitchFamily="34" charset="-128"/>
                  <a:cs typeface="Calibri" panose="020F0502020204030204" pitchFamily="34" charset="0"/>
                </a:rPr>
                <a:t>P</a:t>
              </a:r>
              <a:r>
                <a:rPr kumimoji="0" lang="fr-FR" sz="900" b="0" i="0" u="none" strike="noStrike" kern="1200" cap="none" spc="0" normalizeH="0" baseline="0" noProof="0" dirty="0" err="1">
                  <a:ln>
                    <a:noFill/>
                  </a:ln>
                  <a:solidFill>
                    <a:srgbClr val="E7E6E6">
                      <a:lumMod val="10000"/>
                    </a:srgbClr>
                  </a:solidFill>
                  <a:effectLst/>
                  <a:uLnTx/>
                  <a:uFillTx/>
                  <a:latin typeface="Calibri" panose="020F0502020204030204" pitchFamily="34" charset="0"/>
                  <a:ea typeface="Arial Unicode MS" panose="020B0604020202020204" pitchFamily="34" charset="-128"/>
                  <a:cs typeface="Calibri" panose="020F0502020204030204" pitchFamily="34" charset="0"/>
                </a:rPr>
                <a:t>rojet</a:t>
              </a:r>
              <a:endParaRPr kumimoji="0" lang="en-US" sz="900" b="0"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Calibri" panose="020F0502020204030204"/>
                </a:rPr>
                <a:t>p</a:t>
              </a:r>
              <a:r>
                <a:rPr kumimoji="0" lang="en-US" sz="900" b="0" i="0" u="none" strike="noStrike" kern="1200" cap="none" spc="0" normalizeH="0" baseline="0" noProof="0" dirty="0" err="1">
                  <a:ln>
                    <a:noFill/>
                  </a:ln>
                  <a:solidFill>
                    <a:prstClr val="black"/>
                  </a:solidFill>
                  <a:effectLst/>
                  <a:uLnTx/>
                  <a:uFillTx/>
                  <a:latin typeface="Calibri" panose="020F0502020204030204"/>
                  <a:ea typeface="+mn-ea"/>
                  <a:cs typeface="+mn-cs"/>
                </a:rPr>
                <a:t>ilote</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de mod</a:t>
              </a:r>
              <a:r>
                <a:rPr kumimoji="0" lang="fr-FR" sz="900" b="0" i="0" u="none" strike="noStrike" kern="1200" cap="none" spc="0" normalizeH="0" baseline="0" noProof="0" dirty="0">
                  <a:ln>
                    <a:noFill/>
                  </a:ln>
                  <a:solidFill>
                    <a:srgbClr val="003DA5"/>
                  </a:solidFill>
                  <a:effectLst/>
                  <a:uLnTx/>
                  <a:uFillTx/>
                  <a:latin typeface="Calibri" panose="020F0502020204030204" pitchFamily="34" charset="0"/>
                  <a:ea typeface="Arial Unicode MS" panose="020B0604020202020204" pitchFamily="34" charset="-128"/>
                  <a:cs typeface="Calibri" panose="020F0502020204030204" pitchFamily="34" charset="0"/>
                </a:rPr>
                <a:t>è</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le de </a:t>
              </a:r>
              <a:r>
                <a:rPr lang="en-US" sz="900" dirty="0">
                  <a:solidFill>
                    <a:prstClr val="black"/>
                  </a:solidFill>
                  <a:latin typeface="Calibri" panose="020F0502020204030204"/>
                </a:rPr>
                <a:t>d</a:t>
              </a:r>
              <a:r>
                <a:rPr lang="fr-FR" sz="900" dirty="0">
                  <a:solidFill>
                    <a:schemeClr val="bg2">
                      <a:lumMod val="10000"/>
                    </a:schemeClr>
                  </a:solidFill>
                  <a:effectLst/>
                  <a:latin typeface="Calibri" panose="020F0502020204030204" pitchFamily="34" charset="0"/>
                  <a:ea typeface="Arial Unicode MS" panose="020B0604020202020204" pitchFamily="34" charset="-128"/>
                  <a:cs typeface="Calibri" panose="020F0502020204030204" pitchFamily="34" charset="0"/>
                </a:rPr>
                <a:t>é</a:t>
              </a:r>
              <a:r>
                <a:rPr lang="en-US" sz="900" dirty="0" err="1">
                  <a:solidFill>
                    <a:prstClr val="black"/>
                  </a:solidFill>
                  <a:latin typeface="Calibri" panose="020F0502020204030204"/>
                </a:rPr>
                <a:t>ploi</a:t>
              </a:r>
              <a:r>
                <a:rPr lang="fr-FR" sz="900" dirty="0">
                  <a:solidFill>
                    <a:srgbClr val="002060"/>
                  </a:solidFill>
                  <a:effectLst/>
                  <a:latin typeface="Calibri" panose="020F0502020204030204" pitchFamily="34" charset="0"/>
                  <a:ea typeface="Arial Unicode MS" panose="020B0604020202020204" pitchFamily="34" charset="-128"/>
                  <a:cs typeface="Calibri" panose="020F0502020204030204" pitchFamily="34" charset="0"/>
                </a:rPr>
                <a:t>é</a:t>
              </a:r>
              <a:r>
                <a:rPr lang="en-US" sz="900" dirty="0" err="1">
                  <a:solidFill>
                    <a:prstClr val="black"/>
                  </a:solidFill>
                  <a:latin typeface="Calibri" panose="020F0502020204030204"/>
                </a:rPr>
                <a:t>ment</a:t>
              </a:r>
              <a:endPar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6" name="TextBox 95">
              <a:extLst>
                <a:ext uri="{FF2B5EF4-FFF2-40B4-BE49-F238E27FC236}">
                  <a16:creationId xmlns:a16="http://schemas.microsoft.com/office/drawing/2014/main" id="{391A71BB-9BE3-9E69-0F4C-F5F640929406}"/>
                </a:ext>
              </a:extLst>
            </p:cNvPr>
            <p:cNvSpPr txBox="1"/>
            <p:nvPr/>
          </p:nvSpPr>
          <p:spPr>
            <a:xfrm>
              <a:off x="9799947" y="2679953"/>
              <a:ext cx="1913062" cy="584775"/>
            </a:xfrm>
            <a:prstGeom prst="rect">
              <a:avLst/>
            </a:prstGeom>
            <a:noFill/>
          </p:spPr>
          <p:txBody>
            <a:bodyPr wrap="square" rtlCol="0">
              <a:spAutoFit/>
            </a:bodyPr>
            <a:lstStyle/>
            <a:p>
              <a:pPr marL="0" marR="0" algn="ctr"/>
              <a:r>
                <a:rPr lang="fr-CA" sz="9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Part</a:t>
              </a:r>
              <a:r>
                <a:rPr lang="fr-FR" sz="900" dirty="0" err="1">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ie</a:t>
              </a:r>
              <a:r>
                <a:rPr lang="fr-CA" sz="9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s IV </a:t>
              </a:r>
              <a:r>
                <a:rPr lang="fr-FR" sz="9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et</a:t>
              </a:r>
              <a:r>
                <a:rPr lang="fr-CA" sz="9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 V</a:t>
              </a:r>
              <a:r>
                <a:rPr lang="fr-FR" sz="9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 du </a:t>
              </a:r>
              <a:r>
                <a:rPr lang="fr-CA" sz="9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P</a:t>
              </a:r>
              <a:r>
                <a:rPr lang="fr-FR" sz="900" dirty="0" err="1">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rojet</a:t>
              </a:r>
              <a:r>
                <a:rPr lang="fr-FR" sz="9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 </a:t>
              </a:r>
            </a:p>
            <a:p>
              <a:pPr marL="0" marR="0" algn="ctr"/>
              <a:r>
                <a:rPr lang="fr-FR" sz="9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p</a:t>
              </a:r>
              <a:r>
                <a:rPr lang="fr-CA" sz="9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ilot</a:t>
              </a:r>
              <a:r>
                <a:rPr lang="fr-FR" sz="9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e de modèle de dé</a:t>
              </a:r>
              <a:r>
                <a:rPr lang="fr-CA" sz="900" dirty="0" err="1">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plo</a:t>
              </a:r>
              <a:r>
                <a:rPr lang="fr-FR" sz="900" dirty="0" err="1">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ie</a:t>
              </a:r>
              <a:r>
                <a:rPr lang="fr-CA" sz="9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men</a:t>
              </a:r>
              <a:r>
                <a:rPr lang="fr-FR" sz="9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t </a:t>
              </a:r>
              <a:endParaRPr lang="en-US" sz="11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p>
              <a:pPr algn="ctr">
                <a:spcBef>
                  <a:spcPts val="600"/>
                </a:spcBef>
              </a:pPr>
              <a:r>
                <a:rPr lang="fr-FR" sz="900" dirty="0">
                  <a:solidFill>
                    <a:schemeClr val="bg2">
                      <a:lumMod val="10000"/>
                    </a:schemeClr>
                  </a:solidFill>
                  <a:effectLst/>
                  <a:latin typeface="Calibri" panose="020F0502020204030204" pitchFamily="34" charset="0"/>
                  <a:ea typeface="Arial Unicode MS" panose="020B0604020202020204" pitchFamily="34" charset="-128"/>
                  <a:cs typeface="Calibri" panose="020F0502020204030204" pitchFamily="34" charset="0"/>
                </a:rPr>
                <a:t>Évaluation</a:t>
              </a:r>
              <a:endParaRPr lang="en-CA" sz="900" dirty="0">
                <a:solidFill>
                  <a:schemeClr val="bg2">
                    <a:lumMod val="10000"/>
                  </a:schemeClr>
                </a:solidFill>
                <a:latin typeface="Calibri" panose="020F0502020204030204" pitchFamily="34" charset="0"/>
                <a:cs typeface="Calibri" panose="020F0502020204030204" pitchFamily="34" charset="0"/>
              </a:endParaRPr>
            </a:p>
          </p:txBody>
        </p:sp>
        <p:pic>
          <p:nvPicPr>
            <p:cNvPr id="97" name="Picture 96">
              <a:extLst>
                <a:ext uri="{FF2B5EF4-FFF2-40B4-BE49-F238E27FC236}">
                  <a16:creationId xmlns:a16="http://schemas.microsoft.com/office/drawing/2014/main" id="{92C8BC02-EEB9-B074-EA5C-7719E956FFE8}"/>
                </a:ext>
              </a:extLst>
            </p:cNvPr>
            <p:cNvPicPr>
              <a:picLocks noChangeAspect="1"/>
            </p:cNvPicPr>
            <p:nvPr/>
          </p:nvPicPr>
          <p:blipFill>
            <a:blip r:embed="rId3"/>
            <a:stretch>
              <a:fillRect/>
            </a:stretch>
          </p:blipFill>
          <p:spPr>
            <a:xfrm>
              <a:off x="1203808" y="3570323"/>
              <a:ext cx="146152" cy="148510"/>
            </a:xfrm>
            <a:prstGeom prst="rect">
              <a:avLst/>
            </a:prstGeom>
          </p:spPr>
        </p:pic>
        <p:pic>
          <p:nvPicPr>
            <p:cNvPr id="98" name="Picture 97">
              <a:extLst>
                <a:ext uri="{FF2B5EF4-FFF2-40B4-BE49-F238E27FC236}">
                  <a16:creationId xmlns:a16="http://schemas.microsoft.com/office/drawing/2014/main" id="{8280568D-9A13-685D-BA52-3A56246723D4}"/>
                </a:ext>
              </a:extLst>
            </p:cNvPr>
            <p:cNvPicPr>
              <a:picLocks noChangeAspect="1"/>
            </p:cNvPicPr>
            <p:nvPr/>
          </p:nvPicPr>
          <p:blipFill>
            <a:blip r:embed="rId3"/>
            <a:stretch>
              <a:fillRect/>
            </a:stretch>
          </p:blipFill>
          <p:spPr>
            <a:xfrm>
              <a:off x="3942684" y="3560938"/>
              <a:ext cx="146152" cy="148510"/>
            </a:xfrm>
            <a:prstGeom prst="rect">
              <a:avLst/>
            </a:prstGeom>
          </p:spPr>
        </p:pic>
        <p:pic>
          <p:nvPicPr>
            <p:cNvPr id="99" name="Picture 98">
              <a:extLst>
                <a:ext uri="{FF2B5EF4-FFF2-40B4-BE49-F238E27FC236}">
                  <a16:creationId xmlns:a16="http://schemas.microsoft.com/office/drawing/2014/main" id="{F5C8E74F-8FDC-18D4-3033-569F5AEB4BB6}"/>
                </a:ext>
              </a:extLst>
            </p:cNvPr>
            <p:cNvPicPr>
              <a:picLocks noChangeAspect="1"/>
            </p:cNvPicPr>
            <p:nvPr/>
          </p:nvPicPr>
          <p:blipFill>
            <a:blip r:embed="rId3"/>
            <a:stretch>
              <a:fillRect/>
            </a:stretch>
          </p:blipFill>
          <p:spPr>
            <a:xfrm>
              <a:off x="6838549" y="3565560"/>
              <a:ext cx="146152" cy="148510"/>
            </a:xfrm>
            <a:prstGeom prst="rect">
              <a:avLst/>
            </a:prstGeom>
          </p:spPr>
        </p:pic>
        <p:pic>
          <p:nvPicPr>
            <p:cNvPr id="100" name="Picture 99">
              <a:extLst>
                <a:ext uri="{FF2B5EF4-FFF2-40B4-BE49-F238E27FC236}">
                  <a16:creationId xmlns:a16="http://schemas.microsoft.com/office/drawing/2014/main" id="{E4E319BB-C760-DFB5-3344-32EC810E98EF}"/>
                </a:ext>
              </a:extLst>
            </p:cNvPr>
            <p:cNvPicPr>
              <a:picLocks noChangeAspect="1"/>
            </p:cNvPicPr>
            <p:nvPr/>
          </p:nvPicPr>
          <p:blipFill>
            <a:blip r:embed="rId3"/>
            <a:stretch>
              <a:fillRect/>
            </a:stretch>
          </p:blipFill>
          <p:spPr>
            <a:xfrm>
              <a:off x="1265231" y="5626229"/>
              <a:ext cx="146152" cy="148510"/>
            </a:xfrm>
            <a:prstGeom prst="rect">
              <a:avLst/>
            </a:prstGeom>
          </p:spPr>
        </p:pic>
        <p:sp>
          <p:nvSpPr>
            <p:cNvPr id="101" name="TextBox 100">
              <a:extLst>
                <a:ext uri="{FF2B5EF4-FFF2-40B4-BE49-F238E27FC236}">
                  <a16:creationId xmlns:a16="http://schemas.microsoft.com/office/drawing/2014/main" id="{D7C5440F-CB5D-6B3B-796E-58158AB3AFA0}"/>
                </a:ext>
              </a:extLst>
            </p:cNvPr>
            <p:cNvSpPr txBox="1"/>
            <p:nvPr/>
          </p:nvSpPr>
          <p:spPr>
            <a:xfrm>
              <a:off x="1357155" y="5590125"/>
              <a:ext cx="2006682" cy="261610"/>
            </a:xfrm>
            <a:prstGeom prst="rect">
              <a:avLst/>
            </a:prstGeom>
            <a:noFill/>
          </p:spPr>
          <p:txBody>
            <a:bodyPr wrap="none" rtlCol="0">
              <a:spAutoFit/>
            </a:bodyPr>
            <a:lstStyle/>
            <a:p>
              <a:r>
                <a:rPr lang="fr-FR" sz="1100" i="1" dirty="0">
                  <a:solidFill>
                    <a:schemeClr val="bg2">
                      <a:lumMod val="10000"/>
                    </a:schemeClr>
                  </a:solidFill>
                  <a:effectLst/>
                  <a:latin typeface="Aptos" panose="020B0004020202020204" pitchFamily="34" charset="0"/>
                  <a:ea typeface="Arial Unicode MS" panose="020B0604020202020204" pitchFamily="34" charset="-128"/>
                </a:rPr>
                <a:t>Améliorations à va</a:t>
              </a:r>
              <a:r>
                <a:rPr lang="fr-CA" sz="1100" i="1" dirty="0">
                  <a:solidFill>
                    <a:schemeClr val="bg2">
                      <a:lumMod val="10000"/>
                    </a:schemeClr>
                  </a:solidFill>
                  <a:effectLst/>
                  <a:latin typeface="Aptos" panose="020B0004020202020204" pitchFamily="34" charset="0"/>
                  <a:ea typeface="Arial Unicode MS" panose="020B0604020202020204" pitchFamily="34" charset="-128"/>
                </a:rPr>
                <a:t>l</a:t>
              </a:r>
              <a:r>
                <a:rPr lang="fr-FR" sz="1100" i="1" dirty="0">
                  <a:solidFill>
                    <a:schemeClr val="bg2">
                      <a:lumMod val="10000"/>
                    </a:schemeClr>
                  </a:solidFill>
                  <a:effectLst/>
                  <a:latin typeface="Aptos" panose="020B0004020202020204" pitchFamily="34" charset="0"/>
                  <a:ea typeface="Arial Unicode MS" panose="020B0604020202020204" pitchFamily="34" charset="-128"/>
                </a:rPr>
                <a:t>e</a:t>
              </a:r>
              <a:r>
                <a:rPr lang="fr-CA" sz="1100" i="1" dirty="0">
                  <a:solidFill>
                    <a:schemeClr val="bg2">
                      <a:lumMod val="10000"/>
                    </a:schemeClr>
                  </a:solidFill>
                  <a:effectLst/>
                  <a:latin typeface="Aptos" panose="020B0004020202020204" pitchFamily="34" charset="0"/>
                  <a:ea typeface="Arial Unicode MS" panose="020B0604020202020204" pitchFamily="34" charset="-128"/>
                </a:rPr>
                <a:t>u</a:t>
              </a:r>
              <a:r>
                <a:rPr lang="fr-FR" sz="1100" i="1" dirty="0">
                  <a:solidFill>
                    <a:schemeClr val="bg2">
                      <a:lumMod val="10000"/>
                    </a:schemeClr>
                  </a:solidFill>
                  <a:effectLst/>
                  <a:latin typeface="Aptos" panose="020B0004020202020204" pitchFamily="34" charset="0"/>
                  <a:ea typeface="Arial Unicode MS" panose="020B0604020202020204" pitchFamily="34" charset="-128"/>
                </a:rPr>
                <a:t>r</a:t>
              </a:r>
              <a:r>
                <a:rPr lang="fr-CA" sz="1100" i="1" dirty="0">
                  <a:solidFill>
                    <a:schemeClr val="bg2">
                      <a:lumMod val="10000"/>
                    </a:schemeClr>
                  </a:solidFill>
                  <a:effectLst/>
                  <a:latin typeface="Aptos" panose="020B0004020202020204" pitchFamily="34" charset="0"/>
                  <a:ea typeface="Arial Unicode MS" panose="020B0604020202020204" pitchFamily="34" charset="-128"/>
                </a:rPr>
                <a:t> a</a:t>
              </a:r>
              <a:r>
                <a:rPr lang="fr-FR" sz="1100" i="1" dirty="0">
                  <a:solidFill>
                    <a:schemeClr val="bg2">
                      <a:lumMod val="10000"/>
                    </a:schemeClr>
                  </a:solidFill>
                  <a:effectLst/>
                  <a:latin typeface="Aptos" panose="020B0004020202020204" pitchFamily="34" charset="0"/>
                  <a:ea typeface="Arial Unicode MS" panose="020B0604020202020204" pitchFamily="34" charset="-128"/>
                </a:rPr>
                <a:t>jouté</a:t>
              </a:r>
              <a:r>
                <a:rPr lang="fr-CA" sz="1100" i="1" dirty="0">
                  <a:solidFill>
                    <a:schemeClr val="bg2">
                      <a:lumMod val="10000"/>
                    </a:schemeClr>
                  </a:solidFill>
                  <a:effectLst/>
                  <a:latin typeface="Aptos" panose="020B0004020202020204" pitchFamily="34" charset="0"/>
                  <a:ea typeface="Arial Unicode MS" panose="020B0604020202020204" pitchFamily="34" charset="-128"/>
                </a:rPr>
                <a:t>e</a:t>
              </a:r>
              <a:endParaRPr lang="en-CA" sz="1100" i="1" dirty="0">
                <a:solidFill>
                  <a:schemeClr val="bg2">
                    <a:lumMod val="10000"/>
                  </a:schemeClr>
                </a:solidFill>
                <a:latin typeface="Aptos" panose="020B0004020202020204" pitchFamily="34" charset="0"/>
              </a:endParaRPr>
            </a:p>
          </p:txBody>
        </p:sp>
        <p:sp>
          <p:nvSpPr>
            <p:cNvPr id="102" name="TextBox 101">
              <a:extLst>
                <a:ext uri="{FF2B5EF4-FFF2-40B4-BE49-F238E27FC236}">
                  <a16:creationId xmlns:a16="http://schemas.microsoft.com/office/drawing/2014/main" id="{824639D5-71F1-B892-E7FC-CFB558ED8187}"/>
                </a:ext>
              </a:extLst>
            </p:cNvPr>
            <p:cNvSpPr txBox="1"/>
            <p:nvPr/>
          </p:nvSpPr>
          <p:spPr>
            <a:xfrm>
              <a:off x="1258722" y="1704662"/>
              <a:ext cx="941091" cy="400110"/>
            </a:xfrm>
            <a:prstGeom prst="rect">
              <a:avLst/>
            </a:prstGeom>
            <a:noFill/>
          </p:spPr>
          <p:txBody>
            <a:bodyPr wrap="none" rtlCol="0">
              <a:spAutoFit/>
            </a:bodyPr>
            <a:lstStyle/>
            <a:p>
              <a:r>
                <a:rPr lang="en-US" sz="2000" b="1" dirty="0" err="1">
                  <a:solidFill>
                    <a:prstClr val="black"/>
                  </a:solidFill>
                  <a:latin typeface="Calibri" panose="020F0502020204030204"/>
                </a:rPr>
                <a:t>Partie</a:t>
              </a:r>
              <a:r>
                <a:rPr lang="en-US" sz="2000" b="1" dirty="0">
                  <a:solidFill>
                    <a:prstClr val="black"/>
                  </a:solidFill>
                  <a:latin typeface="Calibri" panose="020F0502020204030204"/>
                </a:rPr>
                <a:t> I</a:t>
              </a:r>
              <a:endParaRPr lang="en-CA" sz="2000" b="1" dirty="0">
                <a:solidFill>
                  <a:prstClr val="black"/>
                </a:solidFill>
                <a:latin typeface="Calibri" panose="020F0502020204030204"/>
              </a:endParaRPr>
            </a:p>
          </p:txBody>
        </p:sp>
        <p:sp>
          <p:nvSpPr>
            <p:cNvPr id="103" name="TextBox 102">
              <a:extLst>
                <a:ext uri="{FF2B5EF4-FFF2-40B4-BE49-F238E27FC236}">
                  <a16:creationId xmlns:a16="http://schemas.microsoft.com/office/drawing/2014/main" id="{ECCF22A2-18F3-83CC-AD8D-C539276747C1}"/>
                </a:ext>
              </a:extLst>
            </p:cNvPr>
            <p:cNvSpPr txBox="1"/>
            <p:nvPr/>
          </p:nvSpPr>
          <p:spPr>
            <a:xfrm>
              <a:off x="3999301" y="1706483"/>
              <a:ext cx="1010020" cy="400110"/>
            </a:xfrm>
            <a:prstGeom prst="rect">
              <a:avLst/>
            </a:prstGeom>
            <a:noFill/>
          </p:spPr>
          <p:txBody>
            <a:bodyPr wrap="none" rtlCol="0">
              <a:spAutoFit/>
            </a:bodyPr>
            <a:lstStyle/>
            <a:p>
              <a:r>
                <a:rPr lang="en-US" sz="2000" b="1" dirty="0" err="1">
                  <a:solidFill>
                    <a:prstClr val="black"/>
                  </a:solidFill>
                  <a:latin typeface="Calibri" panose="020F0502020204030204"/>
                </a:rPr>
                <a:t>Partie</a:t>
              </a:r>
              <a:r>
                <a:rPr lang="en-US" sz="2000" b="1" dirty="0">
                  <a:solidFill>
                    <a:prstClr val="black"/>
                  </a:solidFill>
                  <a:latin typeface="Calibri" panose="020F0502020204030204"/>
                </a:rPr>
                <a:t> II</a:t>
              </a:r>
              <a:endParaRPr lang="en-CA" sz="2000" b="1" dirty="0">
                <a:solidFill>
                  <a:prstClr val="black"/>
                </a:solidFill>
                <a:latin typeface="Calibri" panose="020F0502020204030204"/>
              </a:endParaRPr>
            </a:p>
          </p:txBody>
        </p:sp>
        <p:sp>
          <p:nvSpPr>
            <p:cNvPr id="104" name="TextBox 103">
              <a:extLst>
                <a:ext uri="{FF2B5EF4-FFF2-40B4-BE49-F238E27FC236}">
                  <a16:creationId xmlns:a16="http://schemas.microsoft.com/office/drawing/2014/main" id="{1EBC2416-6AFF-FBE8-0628-3DE935E34767}"/>
                </a:ext>
              </a:extLst>
            </p:cNvPr>
            <p:cNvSpPr txBox="1"/>
            <p:nvPr/>
          </p:nvSpPr>
          <p:spPr>
            <a:xfrm>
              <a:off x="6984701" y="1706483"/>
              <a:ext cx="1078950" cy="400110"/>
            </a:xfrm>
            <a:prstGeom prst="rect">
              <a:avLst/>
            </a:prstGeom>
            <a:noFill/>
          </p:spPr>
          <p:txBody>
            <a:bodyPr wrap="none" rtlCol="0">
              <a:spAutoFit/>
            </a:bodyPr>
            <a:lstStyle/>
            <a:p>
              <a:r>
                <a:rPr lang="en-US" sz="2000" b="1" dirty="0" err="1">
                  <a:solidFill>
                    <a:prstClr val="black"/>
                  </a:solidFill>
                  <a:latin typeface="Calibri" panose="020F0502020204030204"/>
                </a:rPr>
                <a:t>Partie</a:t>
              </a:r>
              <a:r>
                <a:rPr lang="en-US" sz="2000" b="1" dirty="0">
                  <a:solidFill>
                    <a:prstClr val="black"/>
                  </a:solidFill>
                  <a:latin typeface="Calibri" panose="020F0502020204030204"/>
                </a:rPr>
                <a:t> III</a:t>
              </a:r>
              <a:endParaRPr lang="en-CA" sz="2000" b="1" dirty="0">
                <a:solidFill>
                  <a:prstClr val="black"/>
                </a:solidFill>
                <a:latin typeface="Calibri" panose="020F0502020204030204"/>
              </a:endParaRPr>
            </a:p>
          </p:txBody>
        </p:sp>
        <p:sp>
          <p:nvSpPr>
            <p:cNvPr id="7" name="TextBox 6">
              <a:extLst>
                <a:ext uri="{FF2B5EF4-FFF2-40B4-BE49-F238E27FC236}">
                  <a16:creationId xmlns:a16="http://schemas.microsoft.com/office/drawing/2014/main" id="{9B3887AD-86E0-37F4-3476-894253FE268D}"/>
                </a:ext>
              </a:extLst>
            </p:cNvPr>
            <p:cNvSpPr txBox="1"/>
            <p:nvPr/>
          </p:nvSpPr>
          <p:spPr>
            <a:xfrm>
              <a:off x="9910488" y="1695219"/>
              <a:ext cx="909993" cy="338554"/>
            </a:xfrm>
            <a:prstGeom prst="rect">
              <a:avLst/>
            </a:prstGeom>
            <a:noFill/>
          </p:spPr>
          <p:txBody>
            <a:bodyPr wrap="none" rtlCol="0">
              <a:spAutoFit/>
            </a:bodyPr>
            <a:lstStyle/>
            <a:p>
              <a:r>
                <a:rPr lang="en-US" sz="1600" b="1" dirty="0" err="1">
                  <a:solidFill>
                    <a:prstClr val="black"/>
                  </a:solidFill>
                  <a:latin typeface="Calibri" panose="020F0502020204030204"/>
                </a:rPr>
                <a:t>Partie</a:t>
              </a:r>
              <a:r>
                <a:rPr lang="en-US" sz="1600" b="1" dirty="0">
                  <a:solidFill>
                    <a:prstClr val="black"/>
                  </a:solidFill>
                  <a:latin typeface="Calibri" panose="020F0502020204030204"/>
                </a:rPr>
                <a:t> IV</a:t>
              </a:r>
              <a:endParaRPr lang="en-CA" sz="1600" b="1" dirty="0">
                <a:solidFill>
                  <a:prstClr val="black"/>
                </a:solidFill>
                <a:latin typeface="Calibri" panose="020F0502020204030204"/>
              </a:endParaRPr>
            </a:p>
          </p:txBody>
        </p:sp>
        <p:sp>
          <p:nvSpPr>
            <p:cNvPr id="8" name="TextBox 7">
              <a:extLst>
                <a:ext uri="{FF2B5EF4-FFF2-40B4-BE49-F238E27FC236}">
                  <a16:creationId xmlns:a16="http://schemas.microsoft.com/office/drawing/2014/main" id="{E5E0C7C3-1185-FAE2-E136-9797CEAF42D1}"/>
                </a:ext>
              </a:extLst>
            </p:cNvPr>
            <p:cNvSpPr txBox="1"/>
            <p:nvPr/>
          </p:nvSpPr>
          <p:spPr>
            <a:xfrm>
              <a:off x="10906518" y="1699977"/>
              <a:ext cx="855491" cy="338554"/>
            </a:xfrm>
            <a:prstGeom prst="rect">
              <a:avLst/>
            </a:prstGeom>
            <a:noFill/>
          </p:spPr>
          <p:txBody>
            <a:bodyPr wrap="none" rtlCol="0">
              <a:spAutoFit/>
            </a:bodyPr>
            <a:lstStyle/>
            <a:p>
              <a:r>
                <a:rPr lang="en-US" sz="1600" b="1" dirty="0" err="1">
                  <a:solidFill>
                    <a:prstClr val="black"/>
                  </a:solidFill>
                  <a:latin typeface="Calibri" panose="020F0502020204030204"/>
                </a:rPr>
                <a:t>Partie</a:t>
              </a:r>
              <a:r>
                <a:rPr lang="en-US" sz="1600" b="1" dirty="0">
                  <a:solidFill>
                    <a:prstClr val="black"/>
                  </a:solidFill>
                  <a:latin typeface="Calibri" panose="020F0502020204030204"/>
                </a:rPr>
                <a:t> V</a:t>
              </a:r>
              <a:endParaRPr lang="en-CA" sz="1600" b="1" dirty="0">
                <a:solidFill>
                  <a:prstClr val="black"/>
                </a:solidFill>
                <a:latin typeface="Calibri" panose="020F0502020204030204"/>
              </a:endParaRPr>
            </a:p>
          </p:txBody>
        </p:sp>
        <p:sp>
          <p:nvSpPr>
            <p:cNvPr id="11" name="Oval 10">
              <a:extLst>
                <a:ext uri="{FF2B5EF4-FFF2-40B4-BE49-F238E27FC236}">
                  <a16:creationId xmlns:a16="http://schemas.microsoft.com/office/drawing/2014/main" id="{C1E0C2AB-66A6-6F85-4ED0-32C3A65E4DD3}"/>
                </a:ext>
              </a:extLst>
            </p:cNvPr>
            <p:cNvSpPr/>
            <p:nvPr/>
          </p:nvSpPr>
          <p:spPr>
            <a:xfrm>
              <a:off x="11542829" y="3513943"/>
              <a:ext cx="252000" cy="252000"/>
            </a:xfrm>
            <a:prstGeom prst="ellipse">
              <a:avLst/>
            </a:prstGeom>
            <a:solidFill>
              <a:sysClr val="window" lastClr="FFFFFF"/>
            </a:solid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2" name="TextBox 11">
              <a:extLst>
                <a:ext uri="{FF2B5EF4-FFF2-40B4-BE49-F238E27FC236}">
                  <a16:creationId xmlns:a16="http://schemas.microsoft.com/office/drawing/2014/main" id="{1DB0CBB6-3A9D-4148-50ED-B6B58BF79EAD}"/>
                </a:ext>
              </a:extLst>
            </p:cNvPr>
            <p:cNvSpPr txBox="1"/>
            <p:nvPr/>
          </p:nvSpPr>
          <p:spPr>
            <a:xfrm rot="18000000">
              <a:off x="10960333" y="4049246"/>
              <a:ext cx="992922" cy="276999"/>
            </a:xfrm>
            <a:prstGeom prst="rect">
              <a:avLst/>
            </a:prstGeom>
            <a:noFill/>
          </p:spPr>
          <p:txBody>
            <a:bodyPr wrap="square" rtlCol="0">
              <a:spAutoFit/>
            </a:bodyPr>
            <a:lstStyle/>
            <a:p>
              <a:pPr algn="r"/>
              <a:r>
                <a:rPr lang="en-US" sz="1200" dirty="0" err="1">
                  <a:solidFill>
                    <a:prstClr val="black"/>
                  </a:solidFill>
                  <a:latin typeface="Arial Nova" panose="020B0504020202020204" pitchFamily="34" charset="0"/>
                </a:rPr>
                <a:t>janvier</a:t>
              </a:r>
              <a:r>
                <a:rPr lang="en-US" sz="1200" dirty="0">
                  <a:solidFill>
                    <a:prstClr val="black"/>
                  </a:solidFill>
                  <a:latin typeface="Arial Nova" panose="020B0504020202020204" pitchFamily="34" charset="0"/>
                </a:rPr>
                <a:t> ‘26</a:t>
              </a:r>
              <a:endParaRPr lang="en-CA" sz="1200" dirty="0">
                <a:solidFill>
                  <a:prstClr val="black"/>
                </a:solidFill>
                <a:latin typeface="Arial Nova" panose="020B0504020202020204" pitchFamily="34" charset="0"/>
              </a:endParaRPr>
            </a:p>
          </p:txBody>
        </p:sp>
      </p:grpSp>
    </p:spTree>
    <p:extLst>
      <p:ext uri="{BB962C8B-B14F-4D97-AF65-F5344CB8AC3E}">
        <p14:creationId xmlns:p14="http://schemas.microsoft.com/office/powerpoint/2010/main" val="3883804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C3A7D0C-9660-6B8B-4E63-C01197F60ADA}"/>
              </a:ext>
            </a:extLst>
          </p:cNvPr>
          <p:cNvSpPr>
            <a:spLocks noGrp="1"/>
          </p:cNvSpPr>
          <p:nvPr>
            <p:ph type="body" sz="quarter" idx="10"/>
          </p:nvPr>
        </p:nvSpPr>
        <p:spPr>
          <a:xfrm>
            <a:off x="178420" y="3454"/>
            <a:ext cx="8168411" cy="987083"/>
          </a:xfrm>
        </p:spPr>
        <p:txBody>
          <a:bodyPr>
            <a:noAutofit/>
          </a:bodyPr>
          <a:lstStyle/>
          <a:p>
            <a:pPr>
              <a:lnSpc>
                <a:spcPct val="100000"/>
              </a:lnSpc>
              <a:spcBef>
                <a:spcPts val="0"/>
              </a:spcBef>
            </a:pPr>
            <a:r>
              <a:rPr lang="fr-FR" sz="3200" b="1" dirty="0">
                <a:latin typeface="Aptos" panose="020B0004020202020204" pitchFamily="34" charset="0"/>
              </a:rPr>
              <a:t>Ce qui est à prévoir au cours des quatre </a:t>
            </a:r>
          </a:p>
          <a:p>
            <a:pPr>
              <a:lnSpc>
                <a:spcPct val="100000"/>
              </a:lnSpc>
              <a:spcBef>
                <a:spcPts val="0"/>
              </a:spcBef>
            </a:pPr>
            <a:r>
              <a:rPr lang="fr-FR" sz="3200" b="1" dirty="0">
                <a:latin typeface="Aptos" panose="020B0004020202020204" pitchFamily="34" charset="0"/>
              </a:rPr>
              <a:t>prochains mois</a:t>
            </a:r>
            <a:endParaRPr lang="en-CA" sz="3200" b="1" dirty="0">
              <a:latin typeface="Aptos" panose="020B0004020202020204" pitchFamily="34" charset="0"/>
            </a:endParaRPr>
          </a:p>
        </p:txBody>
      </p:sp>
      <p:sp>
        <p:nvSpPr>
          <p:cNvPr id="6" name="Content Placeholder 2">
            <a:extLst>
              <a:ext uri="{FF2B5EF4-FFF2-40B4-BE49-F238E27FC236}">
                <a16:creationId xmlns:a16="http://schemas.microsoft.com/office/drawing/2014/main" id="{08D0930F-B434-3538-D30C-C6F83E1C56EB}"/>
              </a:ext>
            </a:extLst>
          </p:cNvPr>
          <p:cNvSpPr txBox="1">
            <a:spLocks/>
          </p:cNvSpPr>
          <p:nvPr/>
        </p:nvSpPr>
        <p:spPr>
          <a:xfrm>
            <a:off x="178420" y="1200036"/>
            <a:ext cx="11864897" cy="50892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dirty="0">
                <a:latin typeface="Aptos" panose="020B0004020202020204" pitchFamily="34" charset="0"/>
              </a:rPr>
              <a:t> </a:t>
            </a:r>
            <a:endParaRPr lang="en-CA" dirty="0">
              <a:latin typeface="Aptos" panose="020B0004020202020204" pitchFamily="34" charset="0"/>
            </a:endParaRPr>
          </a:p>
        </p:txBody>
      </p:sp>
      <p:sp>
        <p:nvSpPr>
          <p:cNvPr id="2" name="Content Placeholder 2">
            <a:extLst>
              <a:ext uri="{FF2B5EF4-FFF2-40B4-BE49-F238E27FC236}">
                <a16:creationId xmlns:a16="http://schemas.microsoft.com/office/drawing/2014/main" id="{DC468A69-D020-5236-BE02-53CBC356CE18}"/>
              </a:ext>
            </a:extLst>
          </p:cNvPr>
          <p:cNvSpPr txBox="1">
            <a:spLocks/>
          </p:cNvSpPr>
          <p:nvPr/>
        </p:nvSpPr>
        <p:spPr>
          <a:xfrm>
            <a:off x="178420" y="1402854"/>
            <a:ext cx="11755244" cy="46769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fr-FR" dirty="0">
                <a:latin typeface="Aptos" panose="020B0004020202020204" pitchFamily="34" charset="0"/>
              </a:rPr>
              <a:t>Un changement dans la manière dont le SPO échange avec vous et la collectivité</a:t>
            </a:r>
          </a:p>
          <a:p>
            <a:pPr>
              <a:spcAft>
                <a:spcPts val="600"/>
              </a:spcAft>
            </a:pPr>
            <a:r>
              <a:rPr lang="fr-FR" dirty="0">
                <a:latin typeface="Aptos" panose="020B0004020202020204" pitchFamily="34" charset="0"/>
              </a:rPr>
              <a:t>Les inspecteurs de division vont commencer à œuvrer dans le cadre de la Stratégie de police communautaire du SPO, misant sur Accéder et Affecter</a:t>
            </a:r>
          </a:p>
          <a:p>
            <a:pPr>
              <a:spcAft>
                <a:spcPts val="600"/>
              </a:spcAft>
            </a:pPr>
            <a:r>
              <a:rPr lang="fr-FR" dirty="0">
                <a:latin typeface="Aptos" panose="020B0004020202020204" pitchFamily="34" charset="0"/>
              </a:rPr>
              <a:t>Le directeur Abid Jan du BSMEC apportera l’appui à la mobilisation communautaire et misera sur l’engagement des intervenants et la gestion</a:t>
            </a:r>
          </a:p>
          <a:p>
            <a:pPr>
              <a:spcAft>
                <a:spcPts val="600"/>
              </a:spcAft>
            </a:pPr>
            <a:r>
              <a:rPr lang="fr-FR" dirty="0">
                <a:latin typeface="Aptos" panose="020B0004020202020204" pitchFamily="34" charset="0"/>
              </a:rPr>
              <a:t>Les priorités divisionnaires seront identifiées, et les inspecteurs de division coordonneront les interventions en consultation auprès de leur chaîne de commandement respectif</a:t>
            </a:r>
          </a:p>
        </p:txBody>
      </p:sp>
      <p:sp>
        <p:nvSpPr>
          <p:cNvPr id="3" name="TextBox 2">
            <a:extLst>
              <a:ext uri="{FF2B5EF4-FFF2-40B4-BE49-F238E27FC236}">
                <a16:creationId xmlns:a16="http://schemas.microsoft.com/office/drawing/2014/main" id="{D0712204-CE74-C1DD-05ED-DC52FB5E322D}"/>
              </a:ext>
            </a:extLst>
          </p:cNvPr>
          <p:cNvSpPr txBox="1"/>
          <p:nvPr/>
        </p:nvSpPr>
        <p:spPr>
          <a:xfrm>
            <a:off x="11879094" y="6079790"/>
            <a:ext cx="312906" cy="369332"/>
          </a:xfrm>
          <a:prstGeom prst="rect">
            <a:avLst/>
          </a:prstGeom>
          <a:noFill/>
        </p:spPr>
        <p:txBody>
          <a:bodyPr wrap="none" rtlCol="0">
            <a:spAutoFit/>
          </a:bodyPr>
          <a:lstStyle/>
          <a:p>
            <a:r>
              <a:rPr lang="en-US" dirty="0"/>
              <a:t>5</a:t>
            </a:r>
            <a:endParaRPr lang="en-CA" dirty="0"/>
          </a:p>
        </p:txBody>
      </p:sp>
    </p:spTree>
    <p:extLst>
      <p:ext uri="{BB962C8B-B14F-4D97-AF65-F5344CB8AC3E}">
        <p14:creationId xmlns:p14="http://schemas.microsoft.com/office/powerpoint/2010/main" val="1936277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4B89780-688A-05F7-E6F8-4EB0D01B32D5}"/>
              </a:ext>
            </a:extLst>
          </p:cNvPr>
          <p:cNvSpPr>
            <a:spLocks noGrp="1"/>
          </p:cNvSpPr>
          <p:nvPr>
            <p:ph type="title"/>
          </p:nvPr>
        </p:nvSpPr>
        <p:spPr>
          <a:xfrm>
            <a:off x="178419" y="1171011"/>
            <a:ext cx="11850189" cy="1148108"/>
          </a:xfrm>
        </p:spPr>
        <p:txBody>
          <a:bodyPr>
            <a:noAutofit/>
          </a:bodyPr>
          <a:lstStyle/>
          <a:p>
            <a:pPr>
              <a:lnSpc>
                <a:spcPct val="100000"/>
              </a:lnSpc>
            </a:pPr>
            <a:r>
              <a:rPr lang="fr-FR" sz="2400" dirty="0">
                <a:latin typeface="Aptos" panose="020B0004020202020204" pitchFamily="34" charset="0"/>
              </a:rPr>
              <a:t>Les limites des divisions sont en voie de définition et font l’objet d’un examen sur les plans opérationnel et tactique pour une adaptation optimale, répondant au besoins de la collectivité par la prévention du crime et l’intervention en cas d’urgence. </a:t>
            </a:r>
            <a:endParaRPr lang="en-CA" sz="2400" dirty="0">
              <a:latin typeface="Aptos" panose="020B0004020202020204" pitchFamily="34" charset="0"/>
            </a:endParaRPr>
          </a:p>
        </p:txBody>
      </p:sp>
      <p:sp>
        <p:nvSpPr>
          <p:cNvPr id="6" name="Text Placeholder 2">
            <a:extLst>
              <a:ext uri="{FF2B5EF4-FFF2-40B4-BE49-F238E27FC236}">
                <a16:creationId xmlns:a16="http://schemas.microsoft.com/office/drawing/2014/main" id="{77373AD9-27AE-F937-C3E5-439F6EC141A6}"/>
              </a:ext>
            </a:extLst>
          </p:cNvPr>
          <p:cNvSpPr>
            <a:spLocks noGrp="1"/>
          </p:cNvSpPr>
          <p:nvPr>
            <p:ph type="body" sz="half" idx="2"/>
          </p:nvPr>
        </p:nvSpPr>
        <p:spPr>
          <a:xfrm>
            <a:off x="753143" y="2533553"/>
            <a:ext cx="4972159" cy="1293043"/>
          </a:xfrm>
        </p:spPr>
        <p:txBody>
          <a:bodyPr>
            <a:normAutofit/>
          </a:bodyPr>
          <a:lstStyle/>
          <a:p>
            <a:pPr>
              <a:spcBef>
                <a:spcPts val="600"/>
              </a:spcBef>
            </a:pPr>
            <a:r>
              <a:rPr lang="fr-FR" sz="2000" b="1" dirty="0">
                <a:latin typeface="Aptos" panose="020B0004020202020204" pitchFamily="34" charset="0"/>
              </a:rPr>
              <a:t>Ouest</a:t>
            </a:r>
            <a:r>
              <a:rPr lang="fr-FR" sz="2000" dirty="0">
                <a:latin typeface="Aptos" panose="020B0004020202020204" pitchFamily="34" charset="0"/>
              </a:rPr>
              <a:t> – L‘inspecteur Ian HAYES</a:t>
            </a:r>
          </a:p>
          <a:p>
            <a:pPr>
              <a:spcBef>
                <a:spcPts val="600"/>
              </a:spcBef>
            </a:pPr>
            <a:r>
              <a:rPr lang="fr-FR" sz="2000" u="sng" dirty="0">
                <a:solidFill>
                  <a:srgbClr val="00B0F0"/>
                </a:solidFill>
                <a:latin typeface="Aptos" panose="020B0004020202020204" pitchFamily="34" charset="0"/>
              </a:rPr>
              <a:t>HayesI@ottawapolice.ca</a:t>
            </a:r>
          </a:p>
          <a:p>
            <a:pPr>
              <a:spcBef>
                <a:spcPts val="600"/>
              </a:spcBef>
            </a:pPr>
            <a:r>
              <a:rPr lang="fr-FR" sz="2000" dirty="0">
                <a:latin typeface="Aptos" panose="020B0004020202020204" pitchFamily="34" charset="0"/>
              </a:rPr>
              <a:t>Quartiers: 4, 5, 6, 7, 8, 9 et 23</a:t>
            </a:r>
          </a:p>
        </p:txBody>
      </p:sp>
      <p:sp>
        <p:nvSpPr>
          <p:cNvPr id="8" name="Text Placeholder 2">
            <a:extLst>
              <a:ext uri="{FF2B5EF4-FFF2-40B4-BE49-F238E27FC236}">
                <a16:creationId xmlns:a16="http://schemas.microsoft.com/office/drawing/2014/main" id="{159EB0C7-FF37-3055-EFB8-D524F661C241}"/>
              </a:ext>
            </a:extLst>
          </p:cNvPr>
          <p:cNvSpPr txBox="1">
            <a:spLocks/>
          </p:cNvSpPr>
          <p:nvPr/>
        </p:nvSpPr>
        <p:spPr>
          <a:xfrm>
            <a:off x="753144" y="3797967"/>
            <a:ext cx="4972159" cy="12930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600"/>
              </a:spcBef>
            </a:pPr>
            <a:r>
              <a:rPr lang="fr-FR" sz="2000" b="1" dirty="0">
                <a:latin typeface="Aptos" panose="020B0004020202020204" pitchFamily="34" charset="0"/>
              </a:rPr>
              <a:t>Centrale</a:t>
            </a:r>
            <a:r>
              <a:rPr lang="fr-FR" sz="2000" dirty="0">
                <a:latin typeface="Aptos" panose="020B0004020202020204" pitchFamily="34" charset="0"/>
              </a:rPr>
              <a:t> – L‘inspecteur Jeffrey Leblanc</a:t>
            </a:r>
          </a:p>
          <a:p>
            <a:pPr>
              <a:spcBef>
                <a:spcPts val="600"/>
              </a:spcBef>
            </a:pPr>
            <a:r>
              <a:rPr lang="fr-FR" sz="2000" u="sng" dirty="0">
                <a:solidFill>
                  <a:srgbClr val="00B0F0"/>
                </a:solidFill>
                <a:latin typeface="Aptos" panose="020B0004020202020204" pitchFamily="34" charset="0"/>
              </a:rPr>
              <a:t>LeblancJ@ottawapolice.ca</a:t>
            </a:r>
          </a:p>
          <a:p>
            <a:pPr>
              <a:spcBef>
                <a:spcPts val="600"/>
              </a:spcBef>
            </a:pPr>
            <a:r>
              <a:rPr lang="fr-FR" sz="2000" dirty="0">
                <a:latin typeface="Aptos" panose="020B0004020202020204" pitchFamily="34" charset="0"/>
              </a:rPr>
              <a:t>Quartiers: 12, 13, 14, 15, 16 et 17</a:t>
            </a:r>
          </a:p>
          <a:p>
            <a:endParaRPr lang="en-CA" sz="2000" dirty="0">
              <a:latin typeface="Aptos" panose="020B0004020202020204" pitchFamily="34" charset="0"/>
            </a:endParaRPr>
          </a:p>
        </p:txBody>
      </p:sp>
      <p:sp>
        <p:nvSpPr>
          <p:cNvPr id="9" name="Text Placeholder 2">
            <a:extLst>
              <a:ext uri="{FF2B5EF4-FFF2-40B4-BE49-F238E27FC236}">
                <a16:creationId xmlns:a16="http://schemas.microsoft.com/office/drawing/2014/main" id="{A5148C4C-37F7-9734-C707-C7825FD62621}"/>
              </a:ext>
            </a:extLst>
          </p:cNvPr>
          <p:cNvSpPr txBox="1">
            <a:spLocks/>
          </p:cNvSpPr>
          <p:nvPr/>
        </p:nvSpPr>
        <p:spPr>
          <a:xfrm>
            <a:off x="6266905" y="3797966"/>
            <a:ext cx="4972159" cy="12930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600"/>
              </a:spcBef>
            </a:pPr>
            <a:r>
              <a:rPr lang="fr-FR" sz="2000" b="1" dirty="0">
                <a:latin typeface="Aptos" panose="020B0004020202020204" pitchFamily="34" charset="0"/>
              </a:rPr>
              <a:t>Sud</a:t>
            </a:r>
            <a:r>
              <a:rPr lang="fr-FR" sz="2000" dirty="0">
                <a:latin typeface="Aptos" panose="020B0004020202020204" pitchFamily="34" charset="0"/>
              </a:rPr>
              <a:t> – L‘inspectrice Isabelle Lemieux</a:t>
            </a:r>
          </a:p>
          <a:p>
            <a:pPr>
              <a:spcBef>
                <a:spcPts val="600"/>
              </a:spcBef>
            </a:pPr>
            <a:r>
              <a:rPr lang="fr-FR" sz="2000" u="sng" dirty="0">
                <a:solidFill>
                  <a:srgbClr val="00B0F0"/>
                </a:solidFill>
                <a:latin typeface="Aptos" panose="020B0004020202020204" pitchFamily="34" charset="0"/>
              </a:rPr>
              <a:t>LemieuxI@ottawapolice.ca</a:t>
            </a:r>
          </a:p>
          <a:p>
            <a:pPr>
              <a:spcBef>
                <a:spcPts val="600"/>
              </a:spcBef>
            </a:pPr>
            <a:r>
              <a:rPr lang="fr-FR" sz="2000" dirty="0">
                <a:latin typeface="Aptos" panose="020B0004020202020204" pitchFamily="34" charset="0"/>
              </a:rPr>
              <a:t>Quartiers: 3, 20, 21, 22 et 24</a:t>
            </a:r>
          </a:p>
        </p:txBody>
      </p:sp>
      <p:sp>
        <p:nvSpPr>
          <p:cNvPr id="10" name="TextBox 9">
            <a:extLst>
              <a:ext uri="{FF2B5EF4-FFF2-40B4-BE49-F238E27FC236}">
                <a16:creationId xmlns:a16="http://schemas.microsoft.com/office/drawing/2014/main" id="{D2ED2B05-B57A-6D2A-EF8B-25156D077467}"/>
              </a:ext>
            </a:extLst>
          </p:cNvPr>
          <p:cNvSpPr txBox="1"/>
          <p:nvPr/>
        </p:nvSpPr>
        <p:spPr>
          <a:xfrm>
            <a:off x="178419" y="5231456"/>
            <a:ext cx="11686797" cy="1200329"/>
          </a:xfrm>
          <a:prstGeom prst="rect">
            <a:avLst/>
          </a:prstGeom>
          <a:noFill/>
        </p:spPr>
        <p:txBody>
          <a:bodyPr wrap="square" rtlCol="0">
            <a:spAutoFit/>
          </a:bodyPr>
          <a:lstStyle/>
          <a:p>
            <a:r>
              <a:rPr lang="fr-FR" sz="2400" dirty="0">
                <a:latin typeface="Aptos" panose="020B0004020202020204" pitchFamily="34" charset="0"/>
              </a:rPr>
              <a:t>La Direction de police de quartier demeure sous la conduite du surintendant Ken Bryden. Les activités divisionnaires seront appuyées par le directeur Abid Jan du bureau de la Sûreté et du mieux-être communautaire.</a:t>
            </a:r>
            <a:endParaRPr lang="en-CA" sz="2400" dirty="0">
              <a:latin typeface="Aptos" panose="020B0004020202020204" pitchFamily="34" charset="0"/>
            </a:endParaRPr>
          </a:p>
        </p:txBody>
      </p:sp>
      <p:sp>
        <p:nvSpPr>
          <p:cNvPr id="15" name="Text Placeholder 2">
            <a:extLst>
              <a:ext uri="{FF2B5EF4-FFF2-40B4-BE49-F238E27FC236}">
                <a16:creationId xmlns:a16="http://schemas.microsoft.com/office/drawing/2014/main" id="{B84760C3-6FDA-160E-FBDE-FC118BC15352}"/>
              </a:ext>
            </a:extLst>
          </p:cNvPr>
          <p:cNvSpPr txBox="1">
            <a:spLocks/>
          </p:cNvSpPr>
          <p:nvPr/>
        </p:nvSpPr>
        <p:spPr>
          <a:xfrm>
            <a:off x="6266904" y="2533553"/>
            <a:ext cx="4972159" cy="12930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600"/>
              </a:spcBef>
            </a:pPr>
            <a:r>
              <a:rPr lang="fr-FR" sz="2000" b="1" dirty="0">
                <a:latin typeface="Aptos" panose="020B0004020202020204" pitchFamily="34" charset="0"/>
              </a:rPr>
              <a:t>Est</a:t>
            </a:r>
            <a:r>
              <a:rPr lang="fr-FR" sz="2000" dirty="0">
                <a:latin typeface="Aptos" panose="020B0004020202020204" pitchFamily="34" charset="0"/>
              </a:rPr>
              <a:t> – L‘inspecteur Marc-André Sheehy</a:t>
            </a:r>
          </a:p>
          <a:p>
            <a:pPr>
              <a:spcBef>
                <a:spcPts val="600"/>
              </a:spcBef>
            </a:pPr>
            <a:r>
              <a:rPr lang="fr-FR" sz="2000" u="sng" dirty="0">
                <a:solidFill>
                  <a:srgbClr val="00B0F0"/>
                </a:solidFill>
                <a:latin typeface="Aptos" panose="020B0004020202020204" pitchFamily="34" charset="0"/>
              </a:rPr>
              <a:t>SheehyM@ottawapolice.ca</a:t>
            </a:r>
          </a:p>
          <a:p>
            <a:pPr>
              <a:spcBef>
                <a:spcPts val="600"/>
              </a:spcBef>
            </a:pPr>
            <a:r>
              <a:rPr lang="fr-FR" sz="2000" dirty="0">
                <a:latin typeface="Aptos" panose="020B0004020202020204" pitchFamily="34" charset="0"/>
              </a:rPr>
              <a:t>Quartiers: 1, 2, 10, 11, 18 et 19</a:t>
            </a:r>
          </a:p>
        </p:txBody>
      </p:sp>
      <p:sp>
        <p:nvSpPr>
          <p:cNvPr id="18" name="TextBox 17">
            <a:extLst>
              <a:ext uri="{FF2B5EF4-FFF2-40B4-BE49-F238E27FC236}">
                <a16:creationId xmlns:a16="http://schemas.microsoft.com/office/drawing/2014/main" id="{A6806250-EF3C-0A28-1E82-20ED3B6086EB}"/>
              </a:ext>
            </a:extLst>
          </p:cNvPr>
          <p:cNvSpPr txBox="1"/>
          <p:nvPr/>
        </p:nvSpPr>
        <p:spPr>
          <a:xfrm>
            <a:off x="11879094" y="6079790"/>
            <a:ext cx="312906" cy="369332"/>
          </a:xfrm>
          <a:prstGeom prst="rect">
            <a:avLst/>
          </a:prstGeom>
          <a:noFill/>
        </p:spPr>
        <p:txBody>
          <a:bodyPr wrap="none" rtlCol="0">
            <a:spAutoFit/>
          </a:bodyPr>
          <a:lstStyle/>
          <a:p>
            <a:r>
              <a:rPr lang="en-US" dirty="0"/>
              <a:t>6</a:t>
            </a:r>
            <a:endParaRPr lang="en-CA" dirty="0"/>
          </a:p>
        </p:txBody>
      </p:sp>
      <p:sp>
        <p:nvSpPr>
          <p:cNvPr id="19" name="Text Placeholder 3">
            <a:extLst>
              <a:ext uri="{FF2B5EF4-FFF2-40B4-BE49-F238E27FC236}">
                <a16:creationId xmlns:a16="http://schemas.microsoft.com/office/drawing/2014/main" id="{A8C965F2-D2EC-1D61-FCF2-8555B6205D5E}"/>
              </a:ext>
            </a:extLst>
          </p:cNvPr>
          <p:cNvSpPr>
            <a:spLocks noGrp="1"/>
          </p:cNvSpPr>
          <p:nvPr>
            <p:ph type="body" sz="quarter" idx="10"/>
          </p:nvPr>
        </p:nvSpPr>
        <p:spPr>
          <a:xfrm>
            <a:off x="178419" y="251794"/>
            <a:ext cx="8887521" cy="633836"/>
          </a:xfrm>
        </p:spPr>
        <p:txBody>
          <a:bodyPr>
            <a:normAutofit/>
          </a:bodyPr>
          <a:lstStyle/>
          <a:p>
            <a:pPr marL="0" indent="0">
              <a:buNone/>
            </a:pPr>
            <a:r>
              <a:rPr lang="fr-FR" sz="3200" b="1" dirty="0">
                <a:solidFill>
                  <a:schemeClr val="bg1"/>
                </a:solidFill>
                <a:latin typeface="Aptos" panose="020B0004020202020204" pitchFamily="34" charset="0"/>
              </a:rPr>
              <a:t>Découpage des divisions et leurs inspecteurs</a:t>
            </a:r>
            <a:endParaRPr lang="en-CA" sz="3200" b="1" dirty="0">
              <a:solidFill>
                <a:schemeClr val="bg1"/>
              </a:solidFill>
              <a:latin typeface="Aptos" panose="020B0004020202020204" pitchFamily="34" charset="0"/>
            </a:endParaRPr>
          </a:p>
        </p:txBody>
      </p:sp>
    </p:spTree>
    <p:extLst>
      <p:ext uri="{BB962C8B-B14F-4D97-AF65-F5344CB8AC3E}">
        <p14:creationId xmlns:p14="http://schemas.microsoft.com/office/powerpoint/2010/main" val="2804731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5D6666B-789B-5BF3-3E3F-AB80CC943ECE}"/>
              </a:ext>
            </a:extLst>
          </p:cNvPr>
          <p:cNvSpPr>
            <a:spLocks noGrp="1"/>
          </p:cNvSpPr>
          <p:nvPr>
            <p:ph type="body" sz="half" idx="2"/>
          </p:nvPr>
        </p:nvSpPr>
        <p:spPr>
          <a:xfrm>
            <a:off x="178419" y="1428676"/>
            <a:ext cx="11441489" cy="4835780"/>
          </a:xfrm>
        </p:spPr>
        <p:txBody>
          <a:bodyPr>
            <a:normAutofit lnSpcReduction="10000"/>
          </a:bodyPr>
          <a:lstStyle/>
          <a:p>
            <a:pPr marL="285750" indent="-285750">
              <a:buFont typeface="Arial" panose="020B0604020202020204" pitchFamily="34" charset="0"/>
              <a:buChar char="•"/>
            </a:pPr>
            <a:r>
              <a:rPr lang="fr-FR" sz="2800" dirty="0">
                <a:latin typeface="Aptos" panose="020B0004020202020204" pitchFamily="34" charset="0"/>
              </a:rPr>
              <a:t>Partagez des mises à jour régulières sur la police communautaire et le déploiement divisionnaire par vos voies de communication channels au fur et à mesure qu’elles sont publiées</a:t>
            </a:r>
          </a:p>
          <a:p>
            <a:pPr marL="285750" indent="-285750">
              <a:spcBef>
                <a:spcPts val="1800"/>
              </a:spcBef>
              <a:buFont typeface="Arial" panose="020B0604020202020204" pitchFamily="34" charset="0"/>
              <a:buChar char="•"/>
            </a:pPr>
            <a:r>
              <a:rPr lang="fr-FR" sz="2800" dirty="0">
                <a:latin typeface="Aptos" panose="020B0004020202020204" pitchFamily="34" charset="0"/>
              </a:rPr>
              <a:t>Faites appel aux points d’accès dont vous disposez (agents de police communautaire et inspecteurs de division)</a:t>
            </a:r>
          </a:p>
          <a:p>
            <a:pPr marL="285750" indent="-285750">
              <a:spcBef>
                <a:spcPts val="1800"/>
              </a:spcBef>
              <a:buFont typeface="Arial" panose="020B0604020202020204" pitchFamily="34" charset="0"/>
              <a:buChar char="•"/>
            </a:pPr>
            <a:r>
              <a:rPr lang="fr-FR" sz="2800" dirty="0">
                <a:latin typeface="Aptos" panose="020B0004020202020204" pitchFamily="34" charset="0"/>
              </a:rPr>
              <a:t>Aidez le SPO à échanger et à forger des liens avec des communautés géographiques et fonctionnelles et leurs intervenants</a:t>
            </a:r>
          </a:p>
          <a:p>
            <a:pPr marL="285750" indent="-285750">
              <a:spcBef>
                <a:spcPts val="1800"/>
              </a:spcBef>
              <a:buFont typeface="Arial" panose="020B0604020202020204" pitchFamily="34" charset="0"/>
              <a:buChar char="•"/>
            </a:pPr>
            <a:r>
              <a:rPr lang="fr-FR" sz="2800" dirty="0">
                <a:latin typeface="Aptos" panose="020B0004020202020204" pitchFamily="34" charset="0"/>
              </a:rPr>
              <a:t>Partager votre plan stratégique de quartier et ses priorités critiques</a:t>
            </a:r>
          </a:p>
          <a:p>
            <a:pPr marL="285750" indent="-285750">
              <a:spcBef>
                <a:spcPts val="1800"/>
              </a:spcBef>
              <a:buFont typeface="Arial" panose="020B0604020202020204" pitchFamily="34" charset="0"/>
              <a:buChar char="•"/>
            </a:pPr>
            <a:r>
              <a:rPr lang="fr-FR" sz="2800" dirty="0">
                <a:latin typeface="Aptos" panose="020B0004020202020204" pitchFamily="34" charset="0"/>
              </a:rPr>
              <a:t>Demeurez encourageant et patient tandis que le SPO développe et intègre les principes de la Stratégie de police communautaire </a:t>
            </a:r>
            <a:endParaRPr lang="en-US" sz="2800" dirty="0">
              <a:latin typeface="Aptos" panose="020B0004020202020204" pitchFamily="34" charset="0"/>
            </a:endParaRPr>
          </a:p>
        </p:txBody>
      </p:sp>
      <p:sp>
        <p:nvSpPr>
          <p:cNvPr id="2" name="TextBox 1">
            <a:extLst>
              <a:ext uri="{FF2B5EF4-FFF2-40B4-BE49-F238E27FC236}">
                <a16:creationId xmlns:a16="http://schemas.microsoft.com/office/drawing/2014/main" id="{BB5197A1-6398-8C4B-E095-5882BB5789AB}"/>
              </a:ext>
            </a:extLst>
          </p:cNvPr>
          <p:cNvSpPr txBox="1"/>
          <p:nvPr/>
        </p:nvSpPr>
        <p:spPr>
          <a:xfrm>
            <a:off x="11879094" y="6079790"/>
            <a:ext cx="312906" cy="369332"/>
          </a:xfrm>
          <a:prstGeom prst="rect">
            <a:avLst/>
          </a:prstGeom>
          <a:noFill/>
        </p:spPr>
        <p:txBody>
          <a:bodyPr wrap="none" rtlCol="0">
            <a:spAutoFit/>
          </a:bodyPr>
          <a:lstStyle/>
          <a:p>
            <a:r>
              <a:rPr lang="en-US" dirty="0"/>
              <a:t>7</a:t>
            </a:r>
            <a:endParaRPr lang="en-CA" dirty="0"/>
          </a:p>
        </p:txBody>
      </p:sp>
      <p:sp>
        <p:nvSpPr>
          <p:cNvPr id="7" name="Text Placeholder 3">
            <a:extLst>
              <a:ext uri="{FF2B5EF4-FFF2-40B4-BE49-F238E27FC236}">
                <a16:creationId xmlns:a16="http://schemas.microsoft.com/office/drawing/2014/main" id="{D3CB810A-5D92-3E0D-4DC2-65D7838E3102}"/>
              </a:ext>
            </a:extLst>
          </p:cNvPr>
          <p:cNvSpPr>
            <a:spLocks noGrp="1"/>
          </p:cNvSpPr>
          <p:nvPr>
            <p:ph type="body" sz="quarter" idx="10"/>
          </p:nvPr>
        </p:nvSpPr>
        <p:spPr>
          <a:xfrm>
            <a:off x="178419" y="251794"/>
            <a:ext cx="8887521" cy="633836"/>
          </a:xfrm>
        </p:spPr>
        <p:txBody>
          <a:bodyPr>
            <a:normAutofit/>
          </a:bodyPr>
          <a:lstStyle/>
          <a:p>
            <a:r>
              <a:rPr lang="en-US" sz="3200" b="1" dirty="0">
                <a:latin typeface="Aptos" panose="020B0004020202020204" pitchFamily="34" charset="0"/>
              </a:rPr>
              <a:t>Comment pouvez-vous participer?</a:t>
            </a:r>
            <a:endParaRPr lang="en-CA" sz="3200" b="1" dirty="0">
              <a:latin typeface="Aptos" panose="020B0004020202020204" pitchFamily="34" charset="0"/>
            </a:endParaRPr>
          </a:p>
        </p:txBody>
      </p:sp>
    </p:spTree>
    <p:extLst>
      <p:ext uri="{BB962C8B-B14F-4D97-AF65-F5344CB8AC3E}">
        <p14:creationId xmlns:p14="http://schemas.microsoft.com/office/powerpoint/2010/main" val="70046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770BAE6-16F1-22C9-735E-442E37F0B512}"/>
              </a:ext>
            </a:extLst>
          </p:cNvPr>
          <p:cNvSpPr>
            <a:spLocks noGrp="1"/>
          </p:cNvSpPr>
          <p:nvPr>
            <p:ph sz="half" idx="1"/>
          </p:nvPr>
        </p:nvSpPr>
        <p:spPr>
          <a:xfrm>
            <a:off x="5161841" y="2287083"/>
            <a:ext cx="5834717" cy="2283834"/>
          </a:xfrm>
        </p:spPr>
        <p:txBody>
          <a:bodyPr vert="horz" lIns="91440" tIns="45720" rIns="91440" bIns="45720" rtlCol="0" anchor="t">
            <a:normAutofit/>
          </a:bodyPr>
          <a:lstStyle/>
          <a:p>
            <a:pPr marL="969645" indent="0" algn="ctr">
              <a:buNone/>
            </a:pPr>
            <a:r>
              <a:rPr lang="en-US" sz="3600" i="1" dirty="0">
                <a:latin typeface="Aptos" panose="020B0004020202020204" pitchFamily="34" charset="0"/>
              </a:rPr>
              <a:t>                     </a:t>
            </a:r>
            <a:r>
              <a:rPr lang="en-US" sz="3600" b="1" i="1" dirty="0">
                <a:latin typeface="Aptos" panose="020B0004020202020204" pitchFamily="34" charset="0"/>
              </a:rPr>
              <a:t>     </a:t>
            </a:r>
          </a:p>
          <a:p>
            <a:pPr marL="0" indent="0" algn="ctr">
              <a:buNone/>
            </a:pPr>
            <a:r>
              <a:rPr lang="en-US" sz="3200" i="1" dirty="0">
                <a:latin typeface="Aptos" panose="020B0004020202020204" pitchFamily="34" charset="0"/>
              </a:rPr>
              <a:t>     Merci bien!</a:t>
            </a:r>
          </a:p>
          <a:p>
            <a:pPr marL="0" indent="0" algn="ctr">
              <a:buNone/>
            </a:pPr>
            <a:r>
              <a:rPr lang="en-US" sz="3200" i="1" dirty="0">
                <a:latin typeface="Aptos" panose="020B0004020202020204" pitchFamily="34" charset="0"/>
              </a:rPr>
              <a:t>     Questions et </a:t>
            </a:r>
            <a:r>
              <a:rPr lang="en-US" sz="3200" i="1" dirty="0" err="1">
                <a:latin typeface="Aptos" panose="020B0004020202020204" pitchFamily="34" charset="0"/>
              </a:rPr>
              <a:t>commentaires</a:t>
            </a:r>
            <a:r>
              <a:rPr lang="en-US" sz="3200" i="1" dirty="0">
                <a:latin typeface="Aptos" panose="020B0004020202020204" pitchFamily="34" charset="0"/>
              </a:rPr>
              <a:t>?</a:t>
            </a:r>
          </a:p>
        </p:txBody>
      </p:sp>
      <p:sp>
        <p:nvSpPr>
          <p:cNvPr id="5" name="Text Placeholder 4">
            <a:extLst>
              <a:ext uri="{FF2B5EF4-FFF2-40B4-BE49-F238E27FC236}">
                <a16:creationId xmlns:a16="http://schemas.microsoft.com/office/drawing/2014/main" id="{D0AE165E-F5E8-8EB7-262F-DC0E985B6CF6}"/>
              </a:ext>
            </a:extLst>
          </p:cNvPr>
          <p:cNvSpPr>
            <a:spLocks noGrp="1"/>
          </p:cNvSpPr>
          <p:nvPr>
            <p:ph type="body" sz="quarter" idx="10"/>
          </p:nvPr>
        </p:nvSpPr>
        <p:spPr>
          <a:xfrm>
            <a:off x="539309" y="265906"/>
            <a:ext cx="6838950" cy="633836"/>
          </a:xfrm>
        </p:spPr>
        <p:txBody>
          <a:bodyPr vert="horz" lIns="91440" tIns="45720" rIns="91440" bIns="45720" rtlCol="0" anchor="t">
            <a:normAutofit/>
          </a:bodyPr>
          <a:lstStyle/>
          <a:p>
            <a:r>
              <a:rPr lang="en-US" sz="3200" b="1" dirty="0">
                <a:latin typeface="Aptos" panose="020B0004020202020204" pitchFamily="34" charset="0"/>
              </a:rPr>
              <a:t>Questions and Feedback</a:t>
            </a:r>
            <a:endParaRPr lang="en-US" sz="3200" b="1" dirty="0">
              <a:latin typeface="Aptos" panose="020B0004020202020204" pitchFamily="34" charset="0"/>
              <a:cs typeface="Arial"/>
            </a:endParaRPr>
          </a:p>
        </p:txBody>
      </p:sp>
      <p:pic>
        <p:nvPicPr>
          <p:cNvPr id="3" name="Graphic 2" descr="Meeting with solid fill">
            <a:extLst>
              <a:ext uri="{FF2B5EF4-FFF2-40B4-BE49-F238E27FC236}">
                <a16:creationId xmlns:a16="http://schemas.microsoft.com/office/drawing/2014/main" id="{7FC858F3-DF14-F67A-96D9-69B19FA951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5621" y="1610995"/>
            <a:ext cx="4003092" cy="4178210"/>
          </a:xfrm>
          <a:prstGeom prst="rect">
            <a:avLst/>
          </a:prstGeom>
        </p:spPr>
      </p:pic>
    </p:spTree>
    <p:extLst>
      <p:ext uri="{BB962C8B-B14F-4D97-AF65-F5344CB8AC3E}">
        <p14:creationId xmlns:p14="http://schemas.microsoft.com/office/powerpoint/2010/main" val="526655609"/>
      </p:ext>
    </p:extLst>
  </p:cSld>
  <p:clrMapOvr>
    <a:masterClrMapping/>
  </p:clrMapOvr>
</p:sld>
</file>

<file path=ppt/theme/theme1.xml><?xml version="1.0" encoding="utf-8"?>
<a:theme xmlns:a="http://schemas.openxmlformats.org/drawingml/2006/main" name="office theme">
  <a:themeElements>
    <a:clrScheme name="OPS new brand">
      <a:dk1>
        <a:srgbClr val="003DA5"/>
      </a:dk1>
      <a:lt1>
        <a:sysClr val="window" lastClr="FFFFFF"/>
      </a:lt1>
      <a:dk2>
        <a:srgbClr val="003DA5"/>
      </a:dk2>
      <a:lt2>
        <a:srgbClr val="E7E6E6"/>
      </a:lt2>
      <a:accent1>
        <a:srgbClr val="0084D4"/>
      </a:accent1>
      <a:accent2>
        <a:srgbClr val="03CEA4"/>
      </a:accent2>
      <a:accent3>
        <a:srgbClr val="EAC435"/>
      </a:accent3>
      <a:accent4>
        <a:srgbClr val="FB4D3D"/>
      </a:accent4>
      <a:accent5>
        <a:srgbClr val="003DA5"/>
      </a:accent5>
      <a:accent6>
        <a:srgbClr val="FFFFFF"/>
      </a:accent6>
      <a:hlink>
        <a:srgbClr val="00B0F0"/>
      </a:hlink>
      <a:folHlink>
        <a:srgbClr val="954F72"/>
      </a:folHlink>
    </a:clrScheme>
    <a:fontScheme name="OPS fo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Presentation 01" id="{4236E16F-F2C8-4B65-890E-0DB8A7CA9EA0}" vid="{7C1BA740-FE75-4D7B-A6D1-2732A7E8C2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9a80900-344e-435a-ac08-edcd5b977745">
      <UserInfo>
        <DisplayName>Kirkland, Dina</DisplayName>
        <AccountId>17</AccountId>
        <AccountType/>
      </UserInfo>
      <UserInfo>
        <DisplayName>Maloney, Kevin</DisplayName>
        <AccountId>11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78EA4B9547A7C458B604AE4F67A863E" ma:contentTypeVersion="5" ma:contentTypeDescription="Create a new document." ma:contentTypeScope="" ma:versionID="954303fb7462c75c6a9a8cfd3271349b">
  <xsd:schema xmlns:xsd="http://www.w3.org/2001/XMLSchema" xmlns:xs="http://www.w3.org/2001/XMLSchema" xmlns:p="http://schemas.microsoft.com/office/2006/metadata/properties" xmlns:ns2="5f37fa82-a8af-4ece-bd4c-dec6acac570e" xmlns:ns3="e9a80900-344e-435a-ac08-edcd5b977745" targetNamespace="http://schemas.microsoft.com/office/2006/metadata/properties" ma:root="true" ma:fieldsID="d28af9d42a78c703d3256469e10dc7b0" ns2:_="" ns3:_="">
    <xsd:import namespace="5f37fa82-a8af-4ece-bd4c-dec6acac570e"/>
    <xsd:import namespace="e9a80900-344e-435a-ac08-edcd5b97774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37fa82-a8af-4ece-bd4c-dec6acac57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a80900-344e-435a-ac08-edcd5b97774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76F8AA-9CD6-4549-AB3C-E5B3AA8700B8}">
  <ds:schemaRefs>
    <ds:schemaRef ds:uri="5f37fa82-a8af-4ece-bd4c-dec6acac570e"/>
    <ds:schemaRef ds:uri="http://purl.org/dc/dcmitype/"/>
    <ds:schemaRef ds:uri="http://purl.org/dc/terms/"/>
    <ds:schemaRef ds:uri="http://www.w3.org/XML/1998/namespace"/>
    <ds:schemaRef ds:uri="http://schemas.openxmlformats.org/package/2006/metadata/core-properties"/>
    <ds:schemaRef ds:uri="http://schemas.microsoft.com/office/2006/documentManagement/types"/>
    <ds:schemaRef ds:uri="e9a80900-344e-435a-ac08-edcd5b977745"/>
    <ds:schemaRef ds:uri="http://purl.org/dc/elements/1.1/"/>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7BC3BA8-B4D3-41D4-B424-AC3B5B0B89C5}">
  <ds:schemaRefs>
    <ds:schemaRef ds:uri="5f37fa82-a8af-4ece-bd4c-dec6acac570e"/>
    <ds:schemaRef ds:uri="e9a80900-344e-435a-ac08-edcd5b97774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30E6BDE0-1247-4B5A-867C-CAF3A5871D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5842</TotalTime>
  <Words>631</Words>
  <Application>Microsoft Office PowerPoint</Application>
  <PresentationFormat>Widescreen</PresentationFormat>
  <Paragraphs>88</Paragraphs>
  <Slides>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Arial</vt:lpstr>
      <vt:lpstr>Arial Nova</vt:lpstr>
      <vt:lpstr>Calibri</vt:lpstr>
      <vt:lpstr>Segoe UI Light</vt:lpstr>
      <vt:lpstr>office theme</vt:lpstr>
      <vt:lpstr>PowerPoint Presentation</vt:lpstr>
      <vt:lpstr>PowerPoint Presentation</vt:lpstr>
      <vt:lpstr>PowerPoint Presentation</vt:lpstr>
      <vt:lpstr>PowerPoint Presentation</vt:lpstr>
      <vt:lpstr>PowerPoint Presentation</vt:lpstr>
      <vt:lpstr>Les limites des divisions sont en voie de définition et font l’objet d’un examen sur les plans opérationnel et tactique pour une adaptation optimale, répondant au besoins de la collectivité par la prévention du crime et l’intervention en cas d’urgence.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McGaraughty, Maeghan</cp:lastModifiedBy>
  <cp:revision>63</cp:revision>
  <dcterms:created xsi:type="dcterms:W3CDTF">2020-10-29T17:23:45Z</dcterms:created>
  <dcterms:modified xsi:type="dcterms:W3CDTF">2024-05-01T14:36:51Z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0x010100178EA4B9547A7C458B604AE4F67A863E</vt:lpwstr>
  </property>
</Properties>
</file>