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13"/>
  </p:notesMasterIdLst>
  <p:sldIdLst>
    <p:sldId id="256" r:id="rId5"/>
    <p:sldId id="409" r:id="rId6"/>
    <p:sldId id="319" r:id="rId7"/>
    <p:sldId id="459" r:id="rId8"/>
    <p:sldId id="455" r:id="rId9"/>
    <p:sldId id="463" r:id="rId10"/>
    <p:sldId id="461" r:id="rId11"/>
    <p:sldId id="44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E3E2D1F-0040-4C11-903C-D2C7214B9655}" name="McNally, Bryan A" initials="MA" userId="S::mcnallba@ottawapolice.ca::355ff150-7fe2-4d95-9232-487c29a4a1dc" providerId="AD"/>
  <p188:author id="{A45F5028-EA7B-E6C3-A555-111CD8A63AEE}" name="Maloney, Kevin" initials="KM" userId="S::MaloneKX@ottawapolice.ca::eab9fd87-c85a-4677-a2ab-586560d1277b" providerId="AD"/>
  <p188:author id="{F8EAFB8F-2808-5A6C-A26E-351791562E53}" name="Kirkland, Dina" initials="KD" userId="S::kirklads@ottawapolice.ca::a7fd132c-8437-4f5b-b27a-3a2599beea51" providerId="AD"/>
  <p188:author id="{A79F729E-B1BA-F679-CBE8-92B20FAE0E6A}" name="Grace, Anita X" initials="GX" userId="S::graceax@ottawapolice.ca::10e86f38-ed4a-4b69-b7d5-2411720ce468" providerId="AD"/>
  <p188:author id="{E39C68AE-F11C-8F4E-9B8D-1206361E6656}" name="Bitanga-Almaden, Therese" initials="BT" userId="S::bitangte@ottawapolice.ca::bebce136-371b-4580-815c-45d4a09960a9" providerId="AD"/>
  <p188:author id="{15D626B7-FE04-9CCA-A42A-8E8C1F26A5ED}" name="Anderson, Michael J" initials="AJ" userId="S::andersmj@ottawapolice.ca::a33cb26c-4b27-4d1c-af59-52a20dcde2f8" providerId="AD"/>
  <p188:author id="{BBD9D1B8-431A-0EBE-2CC6-3C193A0F7A73}" name="Lush, Trevor" initials="LT" userId="S::lushtc@ottawapolice.ca::370a98e0-5ab6-4340-9629-b70fc671c17d" providerId="AD"/>
  <p188:author id="{40C0EACC-577F-6F3C-1290-E4588CFD4A94}" name="Maloney, Kevin" initials="MK" userId="S::malonekx@ottawapolice.ca::eab9fd87-c85a-4677-a2ab-586560d1277b" providerId="AD"/>
  <p188:author id="{96DC45E0-BBA7-D78B-1EFF-77CD144243D6}" name="St-Jean, Stephane" initials="SS" userId="S::stjeansx@ottawapolice.ca::9f272c0a-222f-4444-8f79-a9f28edf36e2" providerId="AD"/>
  <p188:author id="{186FA6F9-4EA8-8AEA-4C88-E0C614827350}" name="Grace, Anita X" initials="GAX" userId="S::GraceAX@ottawapolice.ca::10e86f38-ed4a-4b69-b7d5-2411720ce46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pgood, Cameron D" initials="HD" lastIdx="8" clrIdx="0">
    <p:extLst>
      <p:ext uri="{19B8F6BF-5375-455C-9EA6-DF929625EA0E}">
        <p15:presenceInfo xmlns:p15="http://schemas.microsoft.com/office/powerpoint/2012/main" userId="S::hopgoocd@ottawapolice.ca::da029911-f9cd-4517-af11-b8eb310b2385" providerId="AD"/>
      </p:ext>
    </p:extLst>
  </p:cmAuthor>
  <p:cmAuthor id="2" name="St-Jean, Stephane" initials="SS" lastIdx="6" clrIdx="1">
    <p:extLst>
      <p:ext uri="{19B8F6BF-5375-455C-9EA6-DF929625EA0E}">
        <p15:presenceInfo xmlns:p15="http://schemas.microsoft.com/office/powerpoint/2012/main" userId="S::stjeansx@ottawapolice.ca::9f272c0a-222f-4444-8f79-a9f28edf36e2" providerId="AD"/>
      </p:ext>
    </p:extLst>
  </p:cmAuthor>
  <p:cmAuthor id="3" name="McNally, Bryan A" initials="MA" lastIdx="3" clrIdx="2">
    <p:extLst>
      <p:ext uri="{19B8F6BF-5375-455C-9EA6-DF929625EA0E}">
        <p15:presenceInfo xmlns:p15="http://schemas.microsoft.com/office/powerpoint/2012/main" userId="S::mcnallba@ottawapolice.ca::355ff150-7fe2-4d95-9232-487c29a4a1dc" providerId="AD"/>
      </p:ext>
    </p:extLst>
  </p:cmAuthor>
  <p:cmAuthor id="4" name="Anderson, Michael J" initials="AJ" lastIdx="5" clrIdx="3">
    <p:extLst>
      <p:ext uri="{19B8F6BF-5375-455C-9EA6-DF929625EA0E}">
        <p15:presenceInfo xmlns:p15="http://schemas.microsoft.com/office/powerpoint/2012/main" userId="S::andersmj@ottawapolice.ca::a33cb26c-4b27-4d1c-af59-52a20dcde2f8" providerId="AD"/>
      </p:ext>
    </p:extLst>
  </p:cmAuthor>
  <p:cmAuthor id="5" name="Ferguson, Patricia K" initials="FK" lastIdx="3" clrIdx="4">
    <p:extLst>
      <p:ext uri="{19B8F6BF-5375-455C-9EA6-DF929625EA0E}">
        <p15:presenceInfo xmlns:p15="http://schemas.microsoft.com/office/powerpoint/2012/main" userId="S::ferguspk@ottawapolice.ca::2f62e29d-3965-43ea-a9c1-40e96da03f9a" providerId="AD"/>
      </p:ext>
    </p:extLst>
  </p:cmAuthor>
  <p:cmAuthor id="6" name="Renaud, Jason" initials="RJ" lastIdx="2" clrIdx="5">
    <p:extLst>
      <p:ext uri="{19B8F6BF-5375-455C-9EA6-DF929625EA0E}">
        <p15:presenceInfo xmlns:p15="http://schemas.microsoft.com/office/powerpoint/2012/main" userId="S::renaudja@ottawapolice.ca::76bc94ad-cac6-40b4-890e-27e42730e1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4D3D"/>
    <a:srgbClr val="003DA5"/>
    <a:srgbClr val="0084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14" autoAdjust="0"/>
    <p:restoredTop sz="96357" autoAdjust="0"/>
  </p:normalViewPr>
  <p:slideViewPr>
    <p:cSldViewPr snapToGrid="0">
      <p:cViewPr varScale="1">
        <p:scale>
          <a:sx n="110" d="100"/>
          <a:sy n="110" d="100"/>
        </p:scale>
        <p:origin x="1104" y="198"/>
      </p:cViewPr>
      <p:guideLst/>
    </p:cSldViewPr>
  </p:slideViewPr>
  <p:outlineViewPr>
    <p:cViewPr>
      <p:scale>
        <a:sx n="33" d="100"/>
        <a:sy n="33" d="100"/>
      </p:scale>
      <p:origin x="0" y="-14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DFBABB-1B10-49E6-AB36-80AB2E2DFAF7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1FE4B-3EC1-42B7-B001-4B781650A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848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7ED878-D74B-4A34-84FC-A7F87D4B52B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48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21FE4B-3EC1-42B7-B001-4B781650AB0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238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02F380-D572-434C-931F-06BDC52F4F0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25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5833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martArt Placeholder 5"/>
          <p:cNvSpPr>
            <a:spLocks noGrp="1"/>
          </p:cNvSpPr>
          <p:nvPr>
            <p:ph type="dgm" sz="quarter" idx="16"/>
          </p:nvPr>
        </p:nvSpPr>
        <p:spPr>
          <a:xfrm>
            <a:off x="5200022" y="0"/>
            <a:ext cx="5726113" cy="6858000"/>
          </a:xfrm>
          <a:solidFill>
            <a:srgbClr val="003DA5">
              <a:alpha val="94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6001940" y="959741"/>
            <a:ext cx="4558199" cy="1235824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4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4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4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4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01939" y="2536372"/>
            <a:ext cx="3932237" cy="1334633"/>
          </a:xfrm>
        </p:spPr>
        <p:txBody>
          <a:bodyPr anchor="t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01939" y="4143147"/>
            <a:ext cx="3965863" cy="17133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035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SmartArt Placeholder 5"/>
          <p:cNvSpPr>
            <a:spLocks noGrp="1"/>
          </p:cNvSpPr>
          <p:nvPr>
            <p:ph type="dgm" sz="quarter" idx="16"/>
          </p:nvPr>
        </p:nvSpPr>
        <p:spPr>
          <a:xfrm>
            <a:off x="1196432" y="0"/>
            <a:ext cx="5726113" cy="6858000"/>
          </a:xfrm>
          <a:solidFill>
            <a:srgbClr val="003DA5">
              <a:alpha val="94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1998350" y="959741"/>
            <a:ext cx="4558199" cy="1235824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4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4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4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4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998349" y="2536372"/>
            <a:ext cx="3932237" cy="1334633"/>
          </a:xfrm>
        </p:spPr>
        <p:txBody>
          <a:bodyPr anchor="t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8349" y="4143147"/>
            <a:ext cx="3965863" cy="17133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6818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9" name="SmartArt Placeholder 5"/>
          <p:cNvSpPr>
            <a:spLocks noGrp="1"/>
          </p:cNvSpPr>
          <p:nvPr>
            <p:ph type="dgm" sz="quarter" idx="16"/>
          </p:nvPr>
        </p:nvSpPr>
        <p:spPr>
          <a:xfrm>
            <a:off x="5200022" y="0"/>
            <a:ext cx="5726113" cy="6858000"/>
          </a:xfrm>
          <a:solidFill>
            <a:srgbClr val="003DA5">
              <a:alpha val="94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6001940" y="959741"/>
            <a:ext cx="4558199" cy="1235824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4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4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4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4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01939" y="2536372"/>
            <a:ext cx="3932237" cy="1334633"/>
          </a:xfrm>
        </p:spPr>
        <p:txBody>
          <a:bodyPr anchor="t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01939" y="4143147"/>
            <a:ext cx="3965863" cy="17133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2925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martArt Placeholder 5"/>
          <p:cNvSpPr>
            <a:spLocks noGrp="1"/>
          </p:cNvSpPr>
          <p:nvPr>
            <p:ph type="dgm" sz="quarter" idx="16"/>
          </p:nvPr>
        </p:nvSpPr>
        <p:spPr>
          <a:xfrm>
            <a:off x="1196432" y="0"/>
            <a:ext cx="5726113" cy="6858000"/>
          </a:xfrm>
          <a:solidFill>
            <a:srgbClr val="003DA5">
              <a:alpha val="94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998350" y="2536372"/>
            <a:ext cx="3932237" cy="1334633"/>
          </a:xfrm>
        </p:spPr>
        <p:txBody>
          <a:bodyPr anchor="t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8350" y="4143147"/>
            <a:ext cx="3965863" cy="17133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1998350" y="959741"/>
            <a:ext cx="4558199" cy="1235824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4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4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4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4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1208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9" name="SmartArt Placeholder 5"/>
          <p:cNvSpPr>
            <a:spLocks noGrp="1"/>
          </p:cNvSpPr>
          <p:nvPr>
            <p:ph type="dgm" sz="quarter" idx="16"/>
          </p:nvPr>
        </p:nvSpPr>
        <p:spPr>
          <a:xfrm>
            <a:off x="5200022" y="0"/>
            <a:ext cx="5726113" cy="6858000"/>
          </a:xfrm>
          <a:solidFill>
            <a:srgbClr val="003DA5">
              <a:alpha val="94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6001940" y="959741"/>
            <a:ext cx="4558199" cy="1235824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4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4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4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4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01939" y="2536372"/>
            <a:ext cx="3932237" cy="1334633"/>
          </a:xfrm>
        </p:spPr>
        <p:txBody>
          <a:bodyPr anchor="t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01939" y="4143147"/>
            <a:ext cx="3965863" cy="17133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7403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9" name="SmartArt Placeholder 5"/>
          <p:cNvSpPr>
            <a:spLocks noGrp="1"/>
          </p:cNvSpPr>
          <p:nvPr>
            <p:ph type="dgm" sz="quarter" idx="16"/>
          </p:nvPr>
        </p:nvSpPr>
        <p:spPr>
          <a:xfrm>
            <a:off x="1196432" y="0"/>
            <a:ext cx="5726113" cy="6858000"/>
          </a:xfrm>
          <a:solidFill>
            <a:srgbClr val="003DA5">
              <a:alpha val="94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1998350" y="959741"/>
            <a:ext cx="4558199" cy="1235824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4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4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4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4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010706" y="2536372"/>
            <a:ext cx="3932237" cy="1334633"/>
          </a:xfrm>
        </p:spPr>
        <p:txBody>
          <a:bodyPr anchor="t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0706" y="4143147"/>
            <a:ext cx="3965863" cy="17133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0194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5932714" cy="6858000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01917" y="3396484"/>
            <a:ext cx="3160483" cy="1334633"/>
          </a:xfrm>
        </p:spPr>
        <p:txBody>
          <a:bodyPr anchor="t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79229" y="2140176"/>
            <a:ext cx="3494314" cy="348773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Bildplatzhalter 1"/>
          <p:cNvSpPr>
            <a:spLocks noGrp="1"/>
          </p:cNvSpPr>
          <p:nvPr>
            <p:ph type="pic" sz="quarter" idx="13"/>
          </p:nvPr>
        </p:nvSpPr>
        <p:spPr>
          <a:xfrm>
            <a:off x="4734154" y="1121229"/>
            <a:ext cx="2700789" cy="4506685"/>
          </a:xfrm>
          <a:ln w="257175">
            <a:solidFill>
              <a:schemeClr val="bg1"/>
            </a:solidFill>
            <a:miter lim="800000"/>
          </a:ln>
        </p:spPr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17" y="6130928"/>
            <a:ext cx="1431053" cy="730454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801917" y="1112143"/>
            <a:ext cx="3464152" cy="2130126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4800">
                <a:latin typeface="+mj-lt"/>
              </a:defRPr>
            </a:lvl2pPr>
            <a:lvl3pPr marL="914400" indent="0">
              <a:buNone/>
              <a:defRPr sz="4800">
                <a:latin typeface="+mj-lt"/>
              </a:defRPr>
            </a:lvl3pPr>
            <a:lvl4pPr marL="1371600" indent="0">
              <a:buNone/>
              <a:defRPr sz="4800">
                <a:latin typeface="+mj-lt"/>
              </a:defRPr>
            </a:lvl4pPr>
            <a:lvl5pPr marL="1828800" indent="0">
              <a:buNone/>
              <a:defRPr sz="4800"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7994310" y="809052"/>
            <a:ext cx="3464152" cy="1049893"/>
          </a:xfr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rgbClr val="003DA5"/>
                </a:solidFill>
                <a:latin typeface="+mj-lt"/>
              </a:defRPr>
            </a:lvl1pPr>
            <a:lvl2pPr marL="457200" indent="0">
              <a:buNone/>
              <a:defRPr sz="4800">
                <a:latin typeface="+mj-lt"/>
              </a:defRPr>
            </a:lvl2pPr>
            <a:lvl3pPr marL="914400" indent="0">
              <a:buNone/>
              <a:defRPr sz="4800">
                <a:latin typeface="+mj-lt"/>
              </a:defRPr>
            </a:lvl3pPr>
            <a:lvl4pPr marL="1371600" indent="0">
              <a:buNone/>
              <a:defRPr sz="4800">
                <a:latin typeface="+mj-lt"/>
              </a:defRPr>
            </a:lvl4pPr>
            <a:lvl5pPr marL="1828800" indent="0">
              <a:buNone/>
              <a:defRPr sz="4800"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8545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1"/>
          <p:cNvSpPr>
            <a:spLocks noGrp="1"/>
          </p:cNvSpPr>
          <p:nvPr>
            <p:ph type="pic" sz="quarter" idx="13"/>
          </p:nvPr>
        </p:nvSpPr>
        <p:spPr>
          <a:xfrm>
            <a:off x="856342" y="3698985"/>
            <a:ext cx="4782458" cy="2286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5660" y="1023258"/>
            <a:ext cx="5043711" cy="49617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  <p:sp>
        <p:nvSpPr>
          <p:cNvPr id="9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801918" y="959741"/>
            <a:ext cx="4558199" cy="1235824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rgbClr val="003DA5"/>
                </a:solidFill>
                <a:latin typeface="+mj-lt"/>
              </a:defRPr>
            </a:lvl1pPr>
            <a:lvl2pPr marL="457200" indent="0">
              <a:buNone/>
              <a:defRPr sz="4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4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4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4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6803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638800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8771" y="2449286"/>
            <a:ext cx="4800600" cy="35357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498771" y="896939"/>
            <a:ext cx="3932237" cy="1334633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  <p:sp>
        <p:nvSpPr>
          <p:cNvPr id="8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801918" y="959741"/>
            <a:ext cx="4558199" cy="1230800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rgbClr val="003DA5"/>
                </a:solidFill>
                <a:latin typeface="+mj-lt"/>
              </a:defRPr>
            </a:lvl1pPr>
            <a:lvl2pPr marL="457200" indent="0">
              <a:buNone/>
              <a:defRPr sz="4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4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4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4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82889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4062918"/>
            <a:ext cx="3026229" cy="2795082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026229" y="4062918"/>
            <a:ext cx="3026229" cy="2795082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6052458" y="4062918"/>
            <a:ext cx="3070641" cy="2795082"/>
          </a:xfr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9123099" y="4062918"/>
            <a:ext cx="3068901" cy="2795082"/>
          </a:xfr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2458" y="1824772"/>
            <a:ext cx="5348804" cy="181388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052458" y="896940"/>
            <a:ext cx="5348804" cy="927832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0"/>
            <a:ext cx="1431053" cy="730454"/>
          </a:xfrm>
          <a:prstGeom prst="rect">
            <a:avLst/>
          </a:prstGeom>
        </p:spPr>
      </p:pic>
      <p:sp>
        <p:nvSpPr>
          <p:cNvPr id="13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801918" y="959741"/>
            <a:ext cx="4558199" cy="1235824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rgbClr val="003DA5"/>
                </a:solidFill>
                <a:latin typeface="+mj-lt"/>
              </a:defRPr>
            </a:lvl1pPr>
            <a:lvl2pPr marL="457200" indent="0">
              <a:buNone/>
              <a:defRPr sz="4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4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4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4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7414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4038600" y="1886505"/>
            <a:ext cx="8153400" cy="2934070"/>
          </a:xfrm>
          <a:prstGeom prst="rect">
            <a:avLst/>
          </a:prstGeom>
          <a:solidFill>
            <a:srgbClr val="003D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362" y="5829964"/>
            <a:ext cx="2035383" cy="1038923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4752871" y="3034602"/>
            <a:ext cx="3552093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sz="quarter" idx="14"/>
          </p:nvPr>
        </p:nvSpPr>
        <p:spPr>
          <a:xfrm>
            <a:off x="4752871" y="2853634"/>
            <a:ext cx="4659312" cy="969666"/>
          </a:xfrm>
        </p:spPr>
        <p:txBody>
          <a:bodyPr anchor="b" anchorCtr="0">
            <a:noAutofit/>
          </a:bodyPr>
          <a:lstStyle>
            <a:lvl1pPr marL="0" indent="0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5"/>
          </p:nvPr>
        </p:nvSpPr>
        <p:spPr>
          <a:xfrm>
            <a:off x="4752871" y="3835836"/>
            <a:ext cx="4659312" cy="734543"/>
          </a:xfrm>
        </p:spPr>
        <p:txBody>
          <a:bodyPr anchor="t" anchorCtr="0">
            <a:no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8653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264539"/>
            <a:ext cx="4972159" cy="317483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6381641" y="2255183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1174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130925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8653"/>
            <a:ext cx="4972159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264539"/>
            <a:ext cx="4972159" cy="317483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5641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04321" y="688653"/>
            <a:ext cx="4972159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0"/>
          </p:nvPr>
        </p:nvSpPr>
        <p:spPr>
          <a:xfrm>
            <a:off x="704322" y="2255183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380802" y="688653"/>
            <a:ext cx="4972997" cy="4750721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3512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" y="-3383"/>
            <a:ext cx="5676479" cy="6861383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381639" y="688653"/>
            <a:ext cx="4972159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0"/>
          </p:nvPr>
        </p:nvSpPr>
        <p:spPr>
          <a:xfrm>
            <a:off x="6381640" y="2255183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56468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688653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264539"/>
            <a:ext cx="4972159" cy="317483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0"/>
          </p:nvPr>
        </p:nvSpPr>
        <p:spPr>
          <a:xfrm>
            <a:off x="6381641" y="2255183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3084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381640" y="688653"/>
            <a:ext cx="4972159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0"/>
          </p:nvPr>
        </p:nvSpPr>
        <p:spPr>
          <a:xfrm>
            <a:off x="6381641" y="2255183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84158" y="653143"/>
            <a:ext cx="5013325" cy="5477785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1595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04321" y="688653"/>
            <a:ext cx="4972159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0"/>
          </p:nvPr>
        </p:nvSpPr>
        <p:spPr>
          <a:xfrm>
            <a:off x="704322" y="2255183"/>
            <a:ext cx="4972159" cy="387574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380802" y="688653"/>
            <a:ext cx="4972997" cy="4750721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696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8653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264539"/>
            <a:ext cx="4972159" cy="317483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6381641" y="2255183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170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04321" y="688653"/>
            <a:ext cx="4972159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0"/>
          </p:nvPr>
        </p:nvSpPr>
        <p:spPr>
          <a:xfrm>
            <a:off x="704322" y="2255183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380802" y="688653"/>
            <a:ext cx="4972997" cy="4750721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444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" y="-3383"/>
            <a:ext cx="5676479" cy="6861383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381639" y="688653"/>
            <a:ext cx="4972159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0"/>
          </p:nvPr>
        </p:nvSpPr>
        <p:spPr>
          <a:xfrm>
            <a:off x="6381640" y="2255183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7909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4038600" y="1886505"/>
            <a:ext cx="8153400" cy="2934070"/>
          </a:xfrm>
          <a:prstGeom prst="rect">
            <a:avLst/>
          </a:prstGeom>
          <a:solidFill>
            <a:srgbClr val="003D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362" y="5829964"/>
            <a:ext cx="2035383" cy="1038923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4752871" y="3034602"/>
            <a:ext cx="3552093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sz="quarter" idx="14"/>
          </p:nvPr>
        </p:nvSpPr>
        <p:spPr>
          <a:xfrm>
            <a:off x="4752871" y="2853634"/>
            <a:ext cx="4659312" cy="969666"/>
          </a:xfrm>
        </p:spPr>
        <p:txBody>
          <a:bodyPr anchor="b" anchorCtr="0">
            <a:noAutofit/>
          </a:bodyPr>
          <a:lstStyle>
            <a:lvl1pPr marL="0" indent="0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5"/>
          </p:nvPr>
        </p:nvSpPr>
        <p:spPr>
          <a:xfrm>
            <a:off x="4752871" y="3835836"/>
            <a:ext cx="4659312" cy="734543"/>
          </a:xfrm>
        </p:spPr>
        <p:txBody>
          <a:bodyPr anchor="t" anchorCtr="0">
            <a:no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95683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688653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264539"/>
            <a:ext cx="4972159" cy="386638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0"/>
          </p:nvPr>
        </p:nvSpPr>
        <p:spPr>
          <a:xfrm>
            <a:off x="6381641" y="2255183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02781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381640" y="688653"/>
            <a:ext cx="4972159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0"/>
          </p:nvPr>
        </p:nvSpPr>
        <p:spPr>
          <a:xfrm>
            <a:off x="6381641" y="2255183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84158" y="653143"/>
            <a:ext cx="5013325" cy="5477785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8848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04321" y="688653"/>
            <a:ext cx="4972159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0"/>
          </p:nvPr>
        </p:nvSpPr>
        <p:spPr>
          <a:xfrm>
            <a:off x="704322" y="2255183"/>
            <a:ext cx="4972159" cy="387574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380802" y="688653"/>
            <a:ext cx="4972997" cy="4750721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7723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8653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264539"/>
            <a:ext cx="4972159" cy="317483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6381641" y="2255183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2384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04321" y="688653"/>
            <a:ext cx="4972159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0"/>
          </p:nvPr>
        </p:nvSpPr>
        <p:spPr>
          <a:xfrm>
            <a:off x="704322" y="2255183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380802" y="688653"/>
            <a:ext cx="4972997" cy="4750721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4357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" y="-3383"/>
            <a:ext cx="5676479" cy="6861383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381639" y="688653"/>
            <a:ext cx="4972159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0"/>
          </p:nvPr>
        </p:nvSpPr>
        <p:spPr>
          <a:xfrm>
            <a:off x="6381640" y="2255183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26366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688653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264539"/>
            <a:ext cx="4972159" cy="386638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0"/>
          </p:nvPr>
        </p:nvSpPr>
        <p:spPr>
          <a:xfrm>
            <a:off x="6381641" y="2255183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93065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381640" y="688653"/>
            <a:ext cx="4972159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0"/>
          </p:nvPr>
        </p:nvSpPr>
        <p:spPr>
          <a:xfrm>
            <a:off x="6381641" y="2255183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84158" y="653143"/>
            <a:ext cx="5013325" cy="5477785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610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04321" y="688653"/>
            <a:ext cx="4972159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0"/>
          </p:nvPr>
        </p:nvSpPr>
        <p:spPr>
          <a:xfrm>
            <a:off x="704322" y="2255183"/>
            <a:ext cx="4972159" cy="387574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380802" y="688653"/>
            <a:ext cx="4972997" cy="4750721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647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56908"/>
            <a:ext cx="5181600" cy="317036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747552"/>
            <a:ext cx="5181600" cy="317972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4038600" y="1886505"/>
            <a:ext cx="8153400" cy="2934070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362" y="5829964"/>
            <a:ext cx="2035383" cy="1038923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4752871" y="3034602"/>
            <a:ext cx="3552093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sz="quarter" idx="14"/>
          </p:nvPr>
        </p:nvSpPr>
        <p:spPr>
          <a:xfrm>
            <a:off x="4752871" y="2853634"/>
            <a:ext cx="4659312" cy="969666"/>
          </a:xfrm>
        </p:spPr>
        <p:txBody>
          <a:bodyPr anchor="b" anchorCtr="0">
            <a:noAutofit/>
          </a:bodyPr>
          <a:lstStyle>
            <a:lvl1pPr marL="0" indent="0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5"/>
          </p:nvPr>
        </p:nvSpPr>
        <p:spPr>
          <a:xfrm>
            <a:off x="4752871" y="3835836"/>
            <a:ext cx="4659312" cy="734543"/>
          </a:xfrm>
        </p:spPr>
        <p:txBody>
          <a:bodyPr anchor="t" anchorCtr="0">
            <a:no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45826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51987"/>
            <a:ext cx="5181600" cy="447528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51988"/>
            <a:ext cx="5181600" cy="447528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7435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56908"/>
            <a:ext cx="5181600" cy="317036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94679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56908"/>
            <a:ext cx="5181600" cy="317036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56889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56908"/>
            <a:ext cx="5181600" cy="317036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1907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756908"/>
            <a:ext cx="4972159" cy="317483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0"/>
          </p:nvPr>
        </p:nvSpPr>
        <p:spPr>
          <a:xfrm>
            <a:off x="6381641" y="2747552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37186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756908"/>
            <a:ext cx="10566679" cy="317483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0891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56908"/>
            <a:ext cx="5181600" cy="317036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747552"/>
            <a:ext cx="5181600" cy="317972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6870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51987"/>
            <a:ext cx="5181600" cy="447528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51988"/>
            <a:ext cx="5181600" cy="447528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2278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9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756908"/>
            <a:ext cx="4972159" cy="317483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0"/>
          </p:nvPr>
        </p:nvSpPr>
        <p:spPr>
          <a:xfrm>
            <a:off x="6381641" y="2747552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621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9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756908"/>
            <a:ext cx="10566679" cy="317483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8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3401786"/>
            <a:ext cx="12192000" cy="345621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/>
              <a:t> 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1"/>
            <a:ext cx="12192000" cy="3396343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/>
          </a:p>
        </p:txBody>
      </p:sp>
      <p:sp>
        <p:nvSpPr>
          <p:cNvPr id="14" name="Parallelogram 13"/>
          <p:cNvSpPr/>
          <p:nvPr userDrawn="1"/>
        </p:nvSpPr>
        <p:spPr>
          <a:xfrm>
            <a:off x="10128756" y="3446489"/>
            <a:ext cx="7843157" cy="3418114"/>
          </a:xfrm>
          <a:custGeom>
            <a:avLst/>
            <a:gdLst>
              <a:gd name="connsiteX0" fmla="*/ 0 w 5350328"/>
              <a:gd name="connsiteY0" fmla="*/ 3461657 h 3461657"/>
              <a:gd name="connsiteX1" fmla="*/ 865414 w 5350328"/>
              <a:gd name="connsiteY1" fmla="*/ 0 h 3461657"/>
              <a:gd name="connsiteX2" fmla="*/ 5350328 w 5350328"/>
              <a:gd name="connsiteY2" fmla="*/ 0 h 3461657"/>
              <a:gd name="connsiteX3" fmla="*/ 4484914 w 5350328"/>
              <a:gd name="connsiteY3" fmla="*/ 3461657 h 3461657"/>
              <a:gd name="connsiteX4" fmla="*/ 0 w 5350328"/>
              <a:gd name="connsiteY4" fmla="*/ 3461657 h 3461657"/>
              <a:gd name="connsiteX0" fmla="*/ 0 w 5350328"/>
              <a:gd name="connsiteY0" fmla="*/ 3461657 h 3461657"/>
              <a:gd name="connsiteX1" fmla="*/ 865414 w 5350328"/>
              <a:gd name="connsiteY1" fmla="*/ 0 h 3461657"/>
              <a:gd name="connsiteX2" fmla="*/ 5350328 w 5350328"/>
              <a:gd name="connsiteY2" fmla="*/ 0 h 3461657"/>
              <a:gd name="connsiteX3" fmla="*/ 4484914 w 5350328"/>
              <a:gd name="connsiteY3" fmla="*/ 3461657 h 3461657"/>
              <a:gd name="connsiteX4" fmla="*/ 0 w 5350328"/>
              <a:gd name="connsiteY4" fmla="*/ 3461657 h 3461657"/>
              <a:gd name="connsiteX0" fmla="*/ 0 w 5350328"/>
              <a:gd name="connsiteY0" fmla="*/ 3461657 h 3461657"/>
              <a:gd name="connsiteX1" fmla="*/ 865414 w 5350328"/>
              <a:gd name="connsiteY1" fmla="*/ 0 h 3461657"/>
              <a:gd name="connsiteX2" fmla="*/ 5350328 w 5350328"/>
              <a:gd name="connsiteY2" fmla="*/ 0 h 3461657"/>
              <a:gd name="connsiteX3" fmla="*/ 4484914 w 5350328"/>
              <a:gd name="connsiteY3" fmla="*/ 3461657 h 3461657"/>
              <a:gd name="connsiteX4" fmla="*/ 0 w 5350328"/>
              <a:gd name="connsiteY4" fmla="*/ 3461657 h 3461657"/>
              <a:gd name="connsiteX0" fmla="*/ 0 w 5350328"/>
              <a:gd name="connsiteY0" fmla="*/ 3467100 h 3467100"/>
              <a:gd name="connsiteX1" fmla="*/ 2884714 w 5350328"/>
              <a:gd name="connsiteY1" fmla="*/ 0 h 3467100"/>
              <a:gd name="connsiteX2" fmla="*/ 5350328 w 5350328"/>
              <a:gd name="connsiteY2" fmla="*/ 5443 h 3467100"/>
              <a:gd name="connsiteX3" fmla="*/ 4484914 w 5350328"/>
              <a:gd name="connsiteY3" fmla="*/ 3467100 h 3467100"/>
              <a:gd name="connsiteX4" fmla="*/ 0 w 5350328"/>
              <a:gd name="connsiteY4" fmla="*/ 3467100 h 3467100"/>
              <a:gd name="connsiteX0" fmla="*/ 0 w 5350328"/>
              <a:gd name="connsiteY0" fmla="*/ 3461657 h 3461657"/>
              <a:gd name="connsiteX1" fmla="*/ 3238499 w 5350328"/>
              <a:gd name="connsiteY1" fmla="*/ 10886 h 3461657"/>
              <a:gd name="connsiteX2" fmla="*/ 5350328 w 5350328"/>
              <a:gd name="connsiteY2" fmla="*/ 0 h 3461657"/>
              <a:gd name="connsiteX3" fmla="*/ 4484914 w 5350328"/>
              <a:gd name="connsiteY3" fmla="*/ 3461657 h 3461657"/>
              <a:gd name="connsiteX4" fmla="*/ 0 w 5350328"/>
              <a:gd name="connsiteY4" fmla="*/ 3461657 h 3461657"/>
              <a:gd name="connsiteX0" fmla="*/ 0 w 5350328"/>
              <a:gd name="connsiteY0" fmla="*/ 3461657 h 3461657"/>
              <a:gd name="connsiteX1" fmla="*/ 3445328 w 5350328"/>
              <a:gd name="connsiteY1" fmla="*/ 38100 h 3461657"/>
              <a:gd name="connsiteX2" fmla="*/ 5350328 w 5350328"/>
              <a:gd name="connsiteY2" fmla="*/ 0 h 3461657"/>
              <a:gd name="connsiteX3" fmla="*/ 4484914 w 5350328"/>
              <a:gd name="connsiteY3" fmla="*/ 3461657 h 3461657"/>
              <a:gd name="connsiteX4" fmla="*/ 0 w 5350328"/>
              <a:gd name="connsiteY4" fmla="*/ 3461657 h 3461657"/>
              <a:gd name="connsiteX0" fmla="*/ 0 w 5350328"/>
              <a:gd name="connsiteY0" fmla="*/ 3461657 h 3461657"/>
              <a:gd name="connsiteX1" fmla="*/ 3586842 w 5350328"/>
              <a:gd name="connsiteY1" fmla="*/ 87086 h 3461657"/>
              <a:gd name="connsiteX2" fmla="*/ 5350328 w 5350328"/>
              <a:gd name="connsiteY2" fmla="*/ 0 h 3461657"/>
              <a:gd name="connsiteX3" fmla="*/ 4484914 w 5350328"/>
              <a:gd name="connsiteY3" fmla="*/ 3461657 h 3461657"/>
              <a:gd name="connsiteX4" fmla="*/ 0 w 5350328"/>
              <a:gd name="connsiteY4" fmla="*/ 3461657 h 3461657"/>
              <a:gd name="connsiteX0" fmla="*/ 0 w 5350328"/>
              <a:gd name="connsiteY0" fmla="*/ 3461657 h 3461657"/>
              <a:gd name="connsiteX1" fmla="*/ 3428999 w 5350328"/>
              <a:gd name="connsiteY1" fmla="*/ 43543 h 3461657"/>
              <a:gd name="connsiteX2" fmla="*/ 5350328 w 5350328"/>
              <a:gd name="connsiteY2" fmla="*/ 0 h 3461657"/>
              <a:gd name="connsiteX3" fmla="*/ 4484914 w 5350328"/>
              <a:gd name="connsiteY3" fmla="*/ 3461657 h 3461657"/>
              <a:gd name="connsiteX4" fmla="*/ 0 w 5350328"/>
              <a:gd name="connsiteY4" fmla="*/ 3461657 h 3461657"/>
              <a:gd name="connsiteX0" fmla="*/ 0 w 7913914"/>
              <a:gd name="connsiteY0" fmla="*/ 3467100 h 3467100"/>
              <a:gd name="connsiteX1" fmla="*/ 3428999 w 7913914"/>
              <a:gd name="connsiteY1" fmla="*/ 48986 h 3467100"/>
              <a:gd name="connsiteX2" fmla="*/ 7913914 w 7913914"/>
              <a:gd name="connsiteY2" fmla="*/ 0 h 3467100"/>
              <a:gd name="connsiteX3" fmla="*/ 4484914 w 7913914"/>
              <a:gd name="connsiteY3" fmla="*/ 3467100 h 3467100"/>
              <a:gd name="connsiteX4" fmla="*/ 0 w 7913914"/>
              <a:gd name="connsiteY4" fmla="*/ 3467100 h 3467100"/>
              <a:gd name="connsiteX0" fmla="*/ 0 w 7843157"/>
              <a:gd name="connsiteY0" fmla="*/ 3418114 h 3418114"/>
              <a:gd name="connsiteX1" fmla="*/ 3428999 w 7843157"/>
              <a:gd name="connsiteY1" fmla="*/ 0 h 3418114"/>
              <a:gd name="connsiteX2" fmla="*/ 7843157 w 7843157"/>
              <a:gd name="connsiteY2" fmla="*/ 0 h 3418114"/>
              <a:gd name="connsiteX3" fmla="*/ 4484914 w 7843157"/>
              <a:gd name="connsiteY3" fmla="*/ 3418114 h 3418114"/>
              <a:gd name="connsiteX4" fmla="*/ 0 w 7843157"/>
              <a:gd name="connsiteY4" fmla="*/ 3418114 h 341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3157" h="3418114">
                <a:moveTo>
                  <a:pt x="0" y="3418114"/>
                </a:moveTo>
                <a:lnTo>
                  <a:pt x="3428999" y="0"/>
                </a:lnTo>
                <a:lnTo>
                  <a:pt x="7843157" y="0"/>
                </a:lnTo>
                <a:lnTo>
                  <a:pt x="4484914" y="3418114"/>
                </a:lnTo>
                <a:lnTo>
                  <a:pt x="0" y="341811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1" y="0"/>
            <a:ext cx="8893629" cy="6858000"/>
            <a:chOff x="0" y="0"/>
            <a:chExt cx="8893629" cy="6858000"/>
          </a:xfrm>
        </p:grpSpPr>
        <p:sp>
          <p:nvSpPr>
            <p:cNvPr id="5" name="Rectangle 4"/>
            <p:cNvSpPr/>
            <p:nvPr userDrawn="1"/>
          </p:nvSpPr>
          <p:spPr>
            <a:xfrm>
              <a:off x="0" y="0"/>
              <a:ext cx="2024743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/>
            </a:p>
          </p:txBody>
        </p:sp>
        <p:sp>
          <p:nvSpPr>
            <p:cNvPr id="6" name="Right Triangle 5"/>
            <p:cNvSpPr/>
            <p:nvPr userDrawn="1"/>
          </p:nvSpPr>
          <p:spPr>
            <a:xfrm rot="10800000" flipH="1">
              <a:off x="2024743" y="0"/>
              <a:ext cx="6868886" cy="6858000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/>
            </a:p>
          </p:txBody>
        </p:sp>
      </p:grpSp>
      <p:sp>
        <p:nvSpPr>
          <p:cNvPr id="9" name="Rectangle 8"/>
          <p:cNvSpPr/>
          <p:nvPr userDrawn="1"/>
        </p:nvSpPr>
        <p:spPr>
          <a:xfrm>
            <a:off x="4038600" y="1886505"/>
            <a:ext cx="8153400" cy="2934070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362" y="5829964"/>
            <a:ext cx="2035383" cy="1038923"/>
          </a:xfrm>
          <a:prstGeom prst="rect">
            <a:avLst/>
          </a:prstGeom>
        </p:spPr>
      </p:pic>
      <p:cxnSp>
        <p:nvCxnSpPr>
          <p:cNvPr id="20" name="Straight Connector 19"/>
          <p:cNvCxnSpPr/>
          <p:nvPr userDrawn="1"/>
        </p:nvCxnSpPr>
        <p:spPr>
          <a:xfrm>
            <a:off x="4752871" y="3034602"/>
            <a:ext cx="3552093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2"/>
          <p:cNvSpPr>
            <a:spLocks noGrp="1"/>
          </p:cNvSpPr>
          <p:nvPr>
            <p:ph sz="quarter" idx="14"/>
          </p:nvPr>
        </p:nvSpPr>
        <p:spPr>
          <a:xfrm>
            <a:off x="4752871" y="2853634"/>
            <a:ext cx="4659312" cy="969666"/>
          </a:xfrm>
        </p:spPr>
        <p:txBody>
          <a:bodyPr anchor="b" anchorCtr="0">
            <a:noAutofit/>
          </a:bodyPr>
          <a:lstStyle>
            <a:lvl1pPr marL="0" indent="0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quarter" idx="15"/>
          </p:nvPr>
        </p:nvSpPr>
        <p:spPr>
          <a:xfrm>
            <a:off x="4752871" y="3835836"/>
            <a:ext cx="4659312" cy="734543"/>
          </a:xfrm>
        </p:spPr>
        <p:txBody>
          <a:bodyPr anchor="t" anchorCtr="0">
            <a:no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7029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56908"/>
            <a:ext cx="5181600" cy="317036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747552"/>
            <a:ext cx="5181600" cy="317972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39246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9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51987"/>
            <a:ext cx="5181600" cy="447528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51988"/>
            <a:ext cx="5181600" cy="447528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42210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56908"/>
            <a:ext cx="5181600" cy="317036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82516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56908"/>
            <a:ext cx="5181600" cy="317036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779909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6" cy="6857998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56908"/>
            <a:ext cx="5181600" cy="317036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47189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9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756908"/>
            <a:ext cx="4972159" cy="317483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0"/>
          </p:nvPr>
        </p:nvSpPr>
        <p:spPr>
          <a:xfrm>
            <a:off x="6381641" y="2747552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09181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9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756908"/>
            <a:ext cx="10566679" cy="317483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84965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8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56908"/>
            <a:ext cx="5181600" cy="317036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747552"/>
            <a:ext cx="5181600" cy="317972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7762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8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51987"/>
            <a:ext cx="5181600" cy="447528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51988"/>
            <a:ext cx="5181600" cy="447528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3597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8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756908"/>
            <a:ext cx="4972159" cy="317483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0"/>
          </p:nvPr>
        </p:nvSpPr>
        <p:spPr>
          <a:xfrm>
            <a:off x="6381641" y="2747552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223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47129" y="552659"/>
            <a:ext cx="11244128" cy="5702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/>
          </a:p>
        </p:txBody>
      </p:sp>
      <p:sp>
        <p:nvSpPr>
          <p:cNvPr id="13" name="Picture Placeholder 1"/>
          <p:cNvSpPr>
            <a:spLocks noGrp="1"/>
          </p:cNvSpPr>
          <p:nvPr>
            <p:ph type="pic" sz="quarter" idx="11"/>
          </p:nvPr>
        </p:nvSpPr>
        <p:spPr>
          <a:xfrm>
            <a:off x="447129" y="552659"/>
            <a:ext cx="11244128" cy="5702440"/>
          </a:xfrm>
        </p:spPr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362" y="5266802"/>
            <a:ext cx="2035383" cy="103892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1886505"/>
            <a:ext cx="8353530" cy="2934070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253855" y="3049675"/>
            <a:ext cx="3552093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sz="quarter" idx="14"/>
          </p:nvPr>
        </p:nvSpPr>
        <p:spPr>
          <a:xfrm>
            <a:off x="1253855" y="2868707"/>
            <a:ext cx="4659312" cy="969666"/>
          </a:xfrm>
        </p:spPr>
        <p:txBody>
          <a:bodyPr anchor="b" anchorCtr="0">
            <a:noAutofit/>
          </a:bodyPr>
          <a:lstStyle>
            <a:lvl1pPr marL="0" indent="0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quarter" idx="15"/>
          </p:nvPr>
        </p:nvSpPr>
        <p:spPr>
          <a:xfrm>
            <a:off x="1253855" y="3850909"/>
            <a:ext cx="4659312" cy="734543"/>
          </a:xfrm>
        </p:spPr>
        <p:txBody>
          <a:bodyPr anchor="t" anchorCtr="0">
            <a:no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8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756908"/>
            <a:ext cx="10566679" cy="317483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1466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8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56908"/>
            <a:ext cx="5181600" cy="317036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747552"/>
            <a:ext cx="5181600" cy="317972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94708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8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51987"/>
            <a:ext cx="5181600" cy="447528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51988"/>
            <a:ext cx="5181600" cy="447528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933350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6" cy="6857998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56908"/>
            <a:ext cx="5181600" cy="317036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25170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6" cy="6857997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56908"/>
            <a:ext cx="5181600" cy="317036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741016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12191994" cy="6857997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56908"/>
            <a:ext cx="5181600" cy="317036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7305231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8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756908"/>
            <a:ext cx="4972159" cy="317483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0"/>
          </p:nvPr>
        </p:nvSpPr>
        <p:spPr>
          <a:xfrm>
            <a:off x="6381641" y="2747552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817838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8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756908"/>
            <a:ext cx="10566679" cy="317483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887262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12191996" cy="6857998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56908"/>
            <a:ext cx="5181600" cy="317036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747552"/>
            <a:ext cx="5181600" cy="317972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034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12191996" cy="6857998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51987"/>
            <a:ext cx="5181600" cy="447528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51988"/>
            <a:ext cx="5181600" cy="447528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444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1"/>
          <p:cNvSpPr>
            <a:spLocks noGrp="1"/>
          </p:cNvSpPr>
          <p:nvPr>
            <p:ph type="pic" sz="quarter" idx="13"/>
          </p:nvPr>
        </p:nvSpPr>
        <p:spPr>
          <a:xfrm>
            <a:off x="5586394" y="0"/>
            <a:ext cx="6605802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01917" y="2536372"/>
            <a:ext cx="3932237" cy="1334633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917" y="4143147"/>
            <a:ext cx="3965863" cy="189591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17" y="6130928"/>
            <a:ext cx="1431053" cy="730454"/>
          </a:xfrm>
          <a:prstGeom prst="rect">
            <a:avLst/>
          </a:prstGeom>
        </p:spPr>
      </p:pic>
      <p:sp>
        <p:nvSpPr>
          <p:cNvPr id="8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801918" y="959741"/>
            <a:ext cx="4558199" cy="1235824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rgbClr val="003DA5"/>
                </a:solidFill>
                <a:latin typeface="+mj-lt"/>
              </a:defRPr>
            </a:lvl1pPr>
            <a:lvl2pPr marL="457200" indent="0">
              <a:buNone/>
              <a:defRPr sz="4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4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4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4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277338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12191996" cy="6857998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756908"/>
            <a:ext cx="4972159" cy="317483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0"/>
          </p:nvPr>
        </p:nvSpPr>
        <p:spPr>
          <a:xfrm>
            <a:off x="6381641" y="2747552"/>
            <a:ext cx="4972159" cy="3184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81822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12191996" cy="6857998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1181022"/>
            <a:ext cx="10515600" cy="1325563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756908"/>
            <a:ext cx="10566679" cy="317483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200" y="337055"/>
            <a:ext cx="6838950" cy="63383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46" y="6130928"/>
            <a:ext cx="1431053" cy="7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2283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9505245" y="1"/>
            <a:ext cx="1784356" cy="12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6401" y="0"/>
            <a:ext cx="8669156" cy="1260000"/>
          </a:xfrm>
        </p:spPr>
        <p:txBody>
          <a:bodyPr rIns="0">
            <a:norm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6400" y="1684800"/>
            <a:ext cx="10363200" cy="4831999"/>
          </a:xfrm>
        </p:spPr>
        <p:txBody>
          <a:bodyPr/>
          <a:lstStyle>
            <a:lvl1pPr marL="312738" indent="-312738">
              <a:tabLst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26400" y="6516800"/>
            <a:ext cx="2743200" cy="204677"/>
          </a:xfrm>
        </p:spPr>
        <p:txBody>
          <a:bodyPr lIns="0" tIns="0" rIns="0" bIns="0" anchor="t" anchorCtr="0"/>
          <a:lstStyle>
            <a:lvl1pPr>
              <a:defRPr sz="1000" b="0" i="0"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510867" y="6516800"/>
            <a:ext cx="4322733" cy="204677"/>
          </a:xfrm>
        </p:spPr>
        <p:txBody>
          <a:bodyPr lIns="0" tIns="0" rIns="180000" bIns="0" anchor="t" anchorCtr="0"/>
          <a:lstStyle>
            <a:lvl1pPr algn="just">
              <a:defRPr sz="1000" b="0" i="1"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FDC45568-A1AA-334A-BBCE-0CC6C55106F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80"/>
          <a:stretch/>
        </p:blipFill>
        <p:spPr>
          <a:xfrm>
            <a:off x="10010425" y="194644"/>
            <a:ext cx="890408" cy="88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5094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9505245" y="1"/>
            <a:ext cx="1784356" cy="12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6401" y="0"/>
            <a:ext cx="8669156" cy="1260000"/>
          </a:xfrm>
        </p:spPr>
        <p:txBody>
          <a:bodyPr rIns="0">
            <a:norm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6400" y="1684800"/>
            <a:ext cx="10363200" cy="4831999"/>
          </a:xfrm>
        </p:spPr>
        <p:txBody>
          <a:bodyPr/>
          <a:lstStyle>
            <a:lvl1pPr marL="312738" indent="-312738">
              <a:tabLst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26400" y="6516800"/>
            <a:ext cx="2743200" cy="204677"/>
          </a:xfrm>
        </p:spPr>
        <p:txBody>
          <a:bodyPr lIns="0" tIns="0" rIns="0" bIns="0" anchor="t" anchorCtr="0"/>
          <a:lstStyle>
            <a:lvl1pPr>
              <a:defRPr sz="1000" b="0" i="0"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510867" y="6516800"/>
            <a:ext cx="4322733" cy="204677"/>
          </a:xfrm>
        </p:spPr>
        <p:txBody>
          <a:bodyPr lIns="0" tIns="0" rIns="180000" bIns="0" anchor="t" anchorCtr="0"/>
          <a:lstStyle>
            <a:lvl1pPr algn="just">
              <a:defRPr sz="1000" b="0" i="1"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FDC45568-A1AA-334A-BBCE-0CC6C55106F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80"/>
          <a:stretch/>
        </p:blipFill>
        <p:spPr>
          <a:xfrm>
            <a:off x="10010425" y="194644"/>
            <a:ext cx="890408" cy="88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62575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9505245" y="1"/>
            <a:ext cx="1784356" cy="12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6401" y="0"/>
            <a:ext cx="8669156" cy="1260000"/>
          </a:xfrm>
        </p:spPr>
        <p:txBody>
          <a:bodyPr rIns="0">
            <a:normAutofit/>
          </a:bodyPr>
          <a:lstStyle>
            <a:lvl1pPr>
              <a:lnSpc>
                <a:spcPts val="3000"/>
              </a:lnSpc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6400" y="1684800"/>
            <a:ext cx="10363200" cy="4831999"/>
          </a:xfrm>
        </p:spPr>
        <p:txBody>
          <a:bodyPr/>
          <a:lstStyle>
            <a:lvl1pPr marL="312738" indent="-312738">
              <a:tabLst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26400" y="6516800"/>
            <a:ext cx="2743200" cy="204677"/>
          </a:xfrm>
        </p:spPr>
        <p:txBody>
          <a:bodyPr lIns="0" tIns="0" rIns="0" bIns="0" anchor="t" anchorCtr="0"/>
          <a:lstStyle>
            <a:lvl1pPr>
              <a:defRPr sz="1000" b="0" i="0"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510867" y="6516800"/>
            <a:ext cx="4322733" cy="204677"/>
          </a:xfrm>
        </p:spPr>
        <p:txBody>
          <a:bodyPr lIns="0" tIns="0" rIns="180000" bIns="0" anchor="t" anchorCtr="0"/>
          <a:lstStyle>
            <a:lvl1pPr algn="just">
              <a:defRPr sz="1000" b="0" i="1"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FDC45568-A1AA-334A-BBCE-0CC6C55106F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80"/>
          <a:stretch/>
        </p:blipFill>
        <p:spPr>
          <a:xfrm>
            <a:off x="10010425" y="194644"/>
            <a:ext cx="890408" cy="88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6697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603FE-561A-6E88-DD67-4BEBB1AB2E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D39004-0FB7-305C-B14A-24699D4EE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C96EBD-544E-346E-9C4F-75F57CC93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53B59-6D9B-C76A-0F3B-C223BF22E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6925E-953D-1E12-3EA3-0C28420F0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BC901-438D-49E1-8189-519836B5E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29495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411CB-1BDA-23B5-CA89-F4F695E93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2419A-1997-35C1-EB00-E71F98C5D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C81E2-0C45-9E7A-8097-48177B8D0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D668F7-AAD6-46D9-F9F3-F96D8231C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8DAA0-4520-9F6B-1939-A7F95DD51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4712F-ED58-41D5-9C15-006C670FE2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05811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1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196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</p:sp>
      <p:sp>
        <p:nvSpPr>
          <p:cNvPr id="7" name="SmartArt Placeholder 5"/>
          <p:cNvSpPr>
            <a:spLocks noGrp="1"/>
          </p:cNvSpPr>
          <p:nvPr>
            <p:ph type="dgm" sz="quarter" idx="16"/>
          </p:nvPr>
        </p:nvSpPr>
        <p:spPr>
          <a:xfrm>
            <a:off x="0" y="0"/>
            <a:ext cx="5726113" cy="6858000"/>
          </a:xfrm>
          <a:solidFill>
            <a:srgbClr val="003DA5">
              <a:alpha val="94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801918" y="959741"/>
            <a:ext cx="4558199" cy="1235824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4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4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4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4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01917" y="2536372"/>
            <a:ext cx="3932237" cy="1334633"/>
          </a:xfrm>
        </p:spPr>
        <p:txBody>
          <a:bodyPr anchor="t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917" y="4143147"/>
            <a:ext cx="3965863" cy="17133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9367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33046" y="592853"/>
            <a:ext cx="10926104" cy="568234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Bildplatzhalter 1"/>
          <p:cNvSpPr>
            <a:spLocks noGrp="1"/>
          </p:cNvSpPr>
          <p:nvPr>
            <p:ph type="pic" sz="quarter" idx="13"/>
          </p:nvPr>
        </p:nvSpPr>
        <p:spPr>
          <a:xfrm>
            <a:off x="633046" y="587829"/>
            <a:ext cx="10926104" cy="5682342"/>
          </a:xfrm>
          <a:pattFill prst="pct5">
            <a:fgClr>
              <a:schemeClr val="accent1"/>
            </a:fgClr>
            <a:bgClr>
              <a:schemeClr val="bg1"/>
            </a:bgClr>
          </a:pattFill>
        </p:spPr>
      </p:sp>
      <p:sp>
        <p:nvSpPr>
          <p:cNvPr id="9" name="SmartArt Placeholder 5"/>
          <p:cNvSpPr>
            <a:spLocks noGrp="1"/>
          </p:cNvSpPr>
          <p:nvPr>
            <p:ph type="dgm" sz="quarter" idx="16"/>
          </p:nvPr>
        </p:nvSpPr>
        <p:spPr>
          <a:xfrm>
            <a:off x="1196432" y="0"/>
            <a:ext cx="5726113" cy="6858000"/>
          </a:xfrm>
          <a:solidFill>
            <a:srgbClr val="003DA5">
              <a:alpha val="94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1998350" y="959741"/>
            <a:ext cx="4558199" cy="1235824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4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4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4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4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027816" y="2536372"/>
            <a:ext cx="3932237" cy="1334633"/>
          </a:xfrm>
        </p:spPr>
        <p:txBody>
          <a:bodyPr anchor="t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27816" y="4143147"/>
            <a:ext cx="3965863" cy="17133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5415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661" r:id="rId2"/>
    <p:sldLayoutId id="2147483718" r:id="rId3"/>
    <p:sldLayoutId id="2147483719" r:id="rId4"/>
    <p:sldLayoutId id="2147483745" r:id="rId5"/>
    <p:sldLayoutId id="2147483663" r:id="rId6"/>
    <p:sldLayoutId id="2147483746" r:id="rId7"/>
    <p:sldLayoutId id="2147483749" r:id="rId8"/>
    <p:sldLayoutId id="2147483710" r:id="rId9"/>
    <p:sldLayoutId id="2147483712" r:id="rId10"/>
    <p:sldLayoutId id="2147483717" r:id="rId11"/>
    <p:sldLayoutId id="2147483713" r:id="rId12"/>
    <p:sldLayoutId id="2147483716" r:id="rId13"/>
    <p:sldLayoutId id="2147483714" r:id="rId14"/>
    <p:sldLayoutId id="2147483715" r:id="rId15"/>
    <p:sldLayoutId id="2147483750" r:id="rId16"/>
    <p:sldLayoutId id="2147483747" r:id="rId17"/>
    <p:sldLayoutId id="2147483748" r:id="rId18"/>
    <p:sldLayoutId id="2147483751" r:id="rId19"/>
    <p:sldLayoutId id="2147483752" r:id="rId20"/>
    <p:sldLayoutId id="2147483709" r:id="rId21"/>
    <p:sldLayoutId id="2147483705" r:id="rId22"/>
    <p:sldLayoutId id="2147483706" r:id="rId23"/>
    <p:sldLayoutId id="2147483684" r:id="rId24"/>
    <p:sldLayoutId id="2147483707" r:id="rId25"/>
    <p:sldLayoutId id="2147483708" r:id="rId26"/>
    <p:sldLayoutId id="2147483685" r:id="rId27"/>
    <p:sldLayoutId id="2147483699" r:id="rId28"/>
    <p:sldLayoutId id="2147483700" r:id="rId29"/>
    <p:sldLayoutId id="2147483686" r:id="rId30"/>
    <p:sldLayoutId id="2147483697" r:id="rId31"/>
    <p:sldLayoutId id="2147483698" r:id="rId32"/>
    <p:sldLayoutId id="2147483687" r:id="rId33"/>
    <p:sldLayoutId id="2147483701" r:id="rId34"/>
    <p:sldLayoutId id="2147483702" r:id="rId35"/>
    <p:sldLayoutId id="2147483688" r:id="rId36"/>
    <p:sldLayoutId id="2147483703" r:id="rId37"/>
    <p:sldLayoutId id="2147483704" r:id="rId38"/>
    <p:sldLayoutId id="2147483664" r:id="rId39"/>
    <p:sldLayoutId id="2147483720" r:id="rId40"/>
    <p:sldLayoutId id="2147483723" r:id="rId41"/>
    <p:sldLayoutId id="2147483724" r:id="rId42"/>
    <p:sldLayoutId id="2147483725" r:id="rId43"/>
    <p:sldLayoutId id="2147483691" r:id="rId44"/>
    <p:sldLayoutId id="2147483694" r:id="rId45"/>
    <p:sldLayoutId id="2147483732" r:id="rId46"/>
    <p:sldLayoutId id="2147483733" r:id="rId47"/>
    <p:sldLayoutId id="2147483734" r:id="rId48"/>
    <p:sldLayoutId id="2147483735" r:id="rId49"/>
    <p:sldLayoutId id="2147483689" r:id="rId50"/>
    <p:sldLayoutId id="2147483721" r:id="rId51"/>
    <p:sldLayoutId id="2147483726" r:id="rId52"/>
    <p:sldLayoutId id="2147483727" r:id="rId53"/>
    <p:sldLayoutId id="2147483728" r:id="rId54"/>
    <p:sldLayoutId id="2147483692" r:id="rId55"/>
    <p:sldLayoutId id="2147483695" r:id="rId56"/>
    <p:sldLayoutId id="2147483736" r:id="rId57"/>
    <p:sldLayoutId id="2147483737" r:id="rId58"/>
    <p:sldLayoutId id="2147483738" r:id="rId59"/>
    <p:sldLayoutId id="2147483739" r:id="rId60"/>
    <p:sldLayoutId id="2147483690" r:id="rId61"/>
    <p:sldLayoutId id="2147483722" r:id="rId62"/>
    <p:sldLayoutId id="2147483729" r:id="rId63"/>
    <p:sldLayoutId id="2147483730" r:id="rId64"/>
    <p:sldLayoutId id="2147483731" r:id="rId65"/>
    <p:sldLayoutId id="2147483693" r:id="rId66"/>
    <p:sldLayoutId id="2147483696" r:id="rId67"/>
    <p:sldLayoutId id="2147483740" r:id="rId68"/>
    <p:sldLayoutId id="2147483741" r:id="rId69"/>
    <p:sldLayoutId id="2147483742" r:id="rId70"/>
    <p:sldLayoutId id="2147483743" r:id="rId71"/>
    <p:sldLayoutId id="2147483754" r:id="rId72"/>
    <p:sldLayoutId id="2147483755" r:id="rId73"/>
    <p:sldLayoutId id="2147483756" r:id="rId74"/>
    <p:sldLayoutId id="2147483757" r:id="rId75"/>
    <p:sldLayoutId id="2147483758" r:id="rId7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LeblancJ@ottawapolice.ca" TargetMode="External"/><Relationship Id="rId2" Type="http://schemas.openxmlformats.org/officeDocument/2006/relationships/hyperlink" Target="mailto:HayesI@ottawapolice.ca" TargetMode="External"/><Relationship Id="rId1" Type="http://schemas.openxmlformats.org/officeDocument/2006/relationships/slideLayout" Target="../slideLayouts/slideLayout45.xml"/><Relationship Id="rId5" Type="http://schemas.openxmlformats.org/officeDocument/2006/relationships/hyperlink" Target="mailto:SheehyM@ottawapolice.ca" TargetMode="External"/><Relationship Id="rId4" Type="http://schemas.openxmlformats.org/officeDocument/2006/relationships/hyperlink" Target="mailto:LemieuxI@ottawapolice.ca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3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calendar&#10;&#10;Description automatically generated">
            <a:extLst>
              <a:ext uri="{FF2B5EF4-FFF2-40B4-BE49-F238E27FC236}">
                <a16:creationId xmlns:a16="http://schemas.microsoft.com/office/drawing/2014/main" id="{FE97F630-A5E7-4708-9B0E-EEF85A80AE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" b="9"/>
          <a:stretch/>
        </p:blipFill>
        <p:spPr>
          <a:xfrm>
            <a:off x="-1504" y="-173224"/>
            <a:ext cx="12191980" cy="703122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535636F-2F3A-41B1-8D38-EF7CF1653C8E}"/>
              </a:ext>
            </a:extLst>
          </p:cNvPr>
          <p:cNvSpPr txBox="1"/>
          <p:nvPr/>
        </p:nvSpPr>
        <p:spPr>
          <a:xfrm>
            <a:off x="4384623" y="2533030"/>
            <a:ext cx="7805853" cy="16927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CA" sz="3600" b="1" dirty="0">
                <a:solidFill>
                  <a:schemeClr val="bg1"/>
                </a:solidFill>
                <a:latin typeface="Aptos" panose="020B0004020202020204" pitchFamily="34" charset="0"/>
                <a:cs typeface="Arial"/>
              </a:rPr>
              <a:t>District Revitalization Project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  <a:ea typeface="+mn-lt"/>
                <a:cs typeface="+mn-lt"/>
              </a:rPr>
              <a:t>Ottawa City Council Technical Brief 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  <a:ea typeface="+mn-lt"/>
                <a:cs typeface="+mn-lt"/>
              </a:rPr>
              <a:t>30 April 2024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Aptos" panose="020B0004020202020204" pitchFamily="34" charset="0"/>
              <a:ea typeface="+mn-lt"/>
              <a:cs typeface="+mn-lt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Aptos" panose="020B0004020202020204" pitchFamily="34" charset="0"/>
                <a:ea typeface="+mn-lt"/>
                <a:cs typeface="+mn-lt"/>
              </a:rPr>
              <a:t>A/Superintendent Kevin Maloney</a:t>
            </a:r>
            <a:endParaRPr lang="en-US" sz="1600" dirty="0">
              <a:solidFill>
                <a:schemeClr val="bg1"/>
              </a:solidFill>
              <a:latin typeface="Aptos" panose="020B0004020202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54BE52F-9C31-4703-9559-DA59F66276B9}"/>
              </a:ext>
            </a:extLst>
          </p:cNvPr>
          <p:cNvSpPr txBox="1"/>
          <p:nvPr/>
        </p:nvSpPr>
        <p:spPr>
          <a:xfrm>
            <a:off x="253800" y="198078"/>
            <a:ext cx="764192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 b="1" dirty="0">
                <a:solidFill>
                  <a:srgbClr val="FFFFFF"/>
                </a:solidFill>
                <a:latin typeface="Aptos" panose="020B0004020202020204" pitchFamily="34" charset="0"/>
                <a:cs typeface="Arial"/>
              </a:rPr>
              <a:t>Purpose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860FE5E-5057-28C3-F59A-76A085F59E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1628504"/>
            <a:ext cx="10566679" cy="4303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Aptos" panose="020B0004020202020204" pitchFamily="34" charset="0"/>
              </a:rPr>
              <a:t>Provide Ottawa City Council an update on the following aspects of the District Revitalization Project:</a:t>
            </a:r>
          </a:p>
          <a:p>
            <a:pPr marL="0" indent="0">
              <a:buNone/>
            </a:pPr>
            <a:endParaRPr lang="en-US" sz="2400" dirty="0"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OPS Community Policing Strategy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Pilot Deployment Model start date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What to expect in the next four months</a:t>
            </a:r>
            <a:endParaRPr lang="en-CA" sz="2400" dirty="0"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Current District Mapping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New District Inspectors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305403-B2A8-3A7D-04C4-C77265C0CDD7}"/>
              </a:ext>
            </a:extLst>
          </p:cNvPr>
          <p:cNvSpPr txBox="1"/>
          <p:nvPr/>
        </p:nvSpPr>
        <p:spPr>
          <a:xfrm>
            <a:off x="11879094" y="607979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74388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Box 95">
            <a:extLst>
              <a:ext uri="{FF2B5EF4-FFF2-40B4-BE49-F238E27FC236}">
                <a16:creationId xmlns:a16="http://schemas.microsoft.com/office/drawing/2014/main" id="{86F6BE4B-480C-513D-0267-1FCF81492167}"/>
              </a:ext>
            </a:extLst>
          </p:cNvPr>
          <p:cNvSpPr txBox="1"/>
          <p:nvPr/>
        </p:nvSpPr>
        <p:spPr>
          <a:xfrm>
            <a:off x="9057850" y="1212151"/>
            <a:ext cx="31923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Enforcement &amp;  Crime Suppression</a:t>
            </a:r>
            <a:endParaRPr kumimoji="0" lang="en-CA" sz="9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ova" panose="020B0504020202020204" pitchFamily="34" charset="0"/>
              <a:ea typeface="+mn-ea"/>
              <a:cs typeface="+mn-cs"/>
            </a:endParaRPr>
          </a:p>
        </p:txBody>
      </p:sp>
      <p:pic>
        <p:nvPicPr>
          <p:cNvPr id="109" name="Picture 108">
            <a:extLst>
              <a:ext uri="{FF2B5EF4-FFF2-40B4-BE49-F238E27FC236}">
                <a16:creationId xmlns:a16="http://schemas.microsoft.com/office/drawing/2014/main" id="{12912FAC-2C69-BFE6-13B2-AB8DF14BB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A3C5361-A4B7-10C7-F072-C925BC480C0C}"/>
              </a:ext>
            </a:extLst>
          </p:cNvPr>
          <p:cNvSpPr txBox="1"/>
          <p:nvPr/>
        </p:nvSpPr>
        <p:spPr>
          <a:xfrm>
            <a:off x="11879094" y="607979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81736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5442585-121D-02CB-C364-B74E5446EEC5}"/>
              </a:ext>
            </a:extLst>
          </p:cNvPr>
          <p:cNvSpPr txBox="1">
            <a:spLocks/>
          </p:cNvSpPr>
          <p:nvPr/>
        </p:nvSpPr>
        <p:spPr>
          <a:xfrm>
            <a:off x="178420" y="251794"/>
            <a:ext cx="8625946" cy="633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latin typeface="Aptos" panose="020B0004020202020204" pitchFamily="34" charset="0"/>
                <a:cs typeface="Arial" panose="020B0604020202020204" pitchFamily="34" charset="0"/>
              </a:rPr>
              <a:t>Pilot Deployment Model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E3EF63-D71D-9B8E-0E32-C596AB47E727}"/>
              </a:ext>
            </a:extLst>
          </p:cNvPr>
          <p:cNvSpPr txBox="1"/>
          <p:nvPr/>
        </p:nvSpPr>
        <p:spPr>
          <a:xfrm>
            <a:off x="11879094" y="607979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endParaRPr lang="en-CA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5AFA61E-4E60-881E-4A3E-839940D603A3}"/>
              </a:ext>
            </a:extLst>
          </p:cNvPr>
          <p:cNvGrpSpPr/>
          <p:nvPr/>
        </p:nvGrpSpPr>
        <p:grpSpPr>
          <a:xfrm>
            <a:off x="397171" y="1699977"/>
            <a:ext cx="11397658" cy="4163920"/>
            <a:chOff x="397171" y="1699977"/>
            <a:chExt cx="11397658" cy="41639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C15F2B2-AF05-D5A0-9E21-F5E0075D5D95}"/>
                </a:ext>
              </a:extLst>
            </p:cNvPr>
            <p:cNvSpPr/>
            <p:nvPr/>
          </p:nvSpPr>
          <p:spPr>
            <a:xfrm>
              <a:off x="10157937" y="1742217"/>
              <a:ext cx="752812" cy="3816000"/>
            </a:xfrm>
            <a:prstGeom prst="rect">
              <a:avLst/>
            </a:prstGeom>
            <a:solidFill>
              <a:srgbClr val="7030A0">
                <a:alpha val="15000"/>
              </a:srgbClr>
            </a:solidFill>
            <a:ln>
              <a:noFill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5E4C7BD-DC2E-2D94-455A-5F11FCF5BD36}"/>
                </a:ext>
              </a:extLst>
            </p:cNvPr>
            <p:cNvSpPr/>
            <p:nvPr/>
          </p:nvSpPr>
          <p:spPr>
            <a:xfrm>
              <a:off x="10946156" y="1739498"/>
              <a:ext cx="752812" cy="3816000"/>
            </a:xfrm>
            <a:prstGeom prst="rect">
              <a:avLst/>
            </a:prstGeom>
            <a:solidFill>
              <a:srgbClr val="7030A0">
                <a:alpha val="15000"/>
              </a:srgbClr>
            </a:solidFill>
            <a:ln>
              <a:noFill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C30F2AD9-8FF1-8BD2-8F06-84130DF5D403}"/>
                </a:ext>
              </a:extLst>
            </p:cNvPr>
            <p:cNvSpPr/>
            <p:nvPr/>
          </p:nvSpPr>
          <p:spPr>
            <a:xfrm>
              <a:off x="6956062" y="1722390"/>
              <a:ext cx="2956933" cy="3816000"/>
            </a:xfrm>
            <a:prstGeom prst="rect">
              <a:avLst/>
            </a:prstGeom>
            <a:solidFill>
              <a:srgbClr val="ED7D31">
                <a:alpha val="15000"/>
              </a:srgbClr>
            </a:solidFill>
            <a:ln>
              <a:noFill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A8D357D-3EFA-3F3C-B930-DD5C29D83074}"/>
                </a:ext>
              </a:extLst>
            </p:cNvPr>
            <p:cNvSpPr/>
            <p:nvPr/>
          </p:nvSpPr>
          <p:spPr>
            <a:xfrm>
              <a:off x="4024807" y="1722390"/>
              <a:ext cx="2898052" cy="3816000"/>
            </a:xfrm>
            <a:prstGeom prst="rect">
              <a:avLst/>
            </a:prstGeom>
            <a:solidFill>
              <a:srgbClr val="70AD47">
                <a:alpha val="15000"/>
              </a:srgbClr>
            </a:solidFill>
            <a:ln>
              <a:noFill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B4E252D2-3AFC-1097-659B-63316F6E868A}"/>
                </a:ext>
              </a:extLst>
            </p:cNvPr>
            <p:cNvSpPr/>
            <p:nvPr/>
          </p:nvSpPr>
          <p:spPr>
            <a:xfrm>
              <a:off x="1271255" y="1722391"/>
              <a:ext cx="2717639" cy="3816000"/>
            </a:xfrm>
            <a:prstGeom prst="rect">
              <a:avLst/>
            </a:prstGeom>
            <a:solidFill>
              <a:srgbClr val="4472C4">
                <a:alpha val="15000"/>
              </a:srgbClr>
            </a:solidFill>
            <a:ln>
              <a:noFill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Arrow: Right 57">
              <a:extLst>
                <a:ext uri="{FF2B5EF4-FFF2-40B4-BE49-F238E27FC236}">
                  <a16:creationId xmlns:a16="http://schemas.microsoft.com/office/drawing/2014/main" id="{78752A43-F9A9-A528-8D28-DDC85760B42E}"/>
                </a:ext>
              </a:extLst>
            </p:cNvPr>
            <p:cNvSpPr/>
            <p:nvPr/>
          </p:nvSpPr>
          <p:spPr>
            <a:xfrm>
              <a:off x="9916550" y="3485974"/>
              <a:ext cx="1586268" cy="307181"/>
            </a:xfrm>
            <a:prstGeom prst="rightArrow">
              <a:avLst>
                <a:gd name="adj1" fmla="val 50000"/>
                <a:gd name="adj2" fmla="val 108139"/>
              </a:avLst>
            </a:prstGeom>
            <a:solidFill>
              <a:srgbClr val="A5A5A5"/>
            </a:solidFill>
            <a:ln w="12700" cap="flat" cmpd="sng" algn="ctr">
              <a:solidFill>
                <a:srgbClr val="A5A5A5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FF62DB1-0478-DECB-79C6-37B754A5D85B}"/>
                </a:ext>
              </a:extLst>
            </p:cNvPr>
            <p:cNvSpPr/>
            <p:nvPr/>
          </p:nvSpPr>
          <p:spPr>
            <a:xfrm>
              <a:off x="6927336" y="3555634"/>
              <a:ext cx="2985659" cy="158400"/>
            </a:xfrm>
            <a:prstGeom prst="rect">
              <a:avLst/>
            </a:prstGeom>
            <a:gradFill rotWithShape="1">
              <a:gsLst>
                <a:gs pos="0">
                  <a:srgbClr val="ED7D31">
                    <a:lumMod val="110000"/>
                    <a:satMod val="105000"/>
                    <a:tint val="67000"/>
                  </a:srgbClr>
                </a:gs>
                <a:gs pos="50000">
                  <a:srgbClr val="ED7D31">
                    <a:lumMod val="105000"/>
                    <a:satMod val="103000"/>
                    <a:tint val="73000"/>
                  </a:srgbClr>
                </a:gs>
                <a:gs pos="100000">
                  <a:srgbClr val="ED7D31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65DD972-5C65-843E-4E1D-2D4C8AED7787}"/>
                </a:ext>
              </a:extLst>
            </p:cNvPr>
            <p:cNvSpPr/>
            <p:nvPr/>
          </p:nvSpPr>
          <p:spPr>
            <a:xfrm>
              <a:off x="397171" y="3565672"/>
              <a:ext cx="882190" cy="157903"/>
            </a:xfrm>
            <a:prstGeom prst="rect">
              <a:avLst/>
            </a:prstGeom>
            <a:solidFill>
              <a:srgbClr val="A5A5A5"/>
            </a:solidFill>
            <a:ln w="12700" cap="flat" cmpd="sng" algn="ctr">
              <a:solidFill>
                <a:srgbClr val="A5A5A5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B37FB62-9BBE-FB98-A6D2-07835DD91A12}"/>
                </a:ext>
              </a:extLst>
            </p:cNvPr>
            <p:cNvSpPr/>
            <p:nvPr/>
          </p:nvSpPr>
          <p:spPr>
            <a:xfrm>
              <a:off x="1274810" y="3562082"/>
              <a:ext cx="2740310" cy="156754"/>
            </a:xfrm>
            <a:prstGeom prst="rect">
              <a:avLst/>
            </a:prstGeom>
            <a:gradFill rotWithShape="1">
              <a:gsLst>
                <a:gs pos="0">
                  <a:srgbClr val="4472C4">
                    <a:lumMod val="110000"/>
                    <a:satMod val="105000"/>
                    <a:tint val="67000"/>
                  </a:srgbClr>
                </a:gs>
                <a:gs pos="50000">
                  <a:srgbClr val="4472C4">
                    <a:lumMod val="105000"/>
                    <a:satMod val="103000"/>
                    <a:tint val="73000"/>
                  </a:srgbClr>
                </a:gs>
                <a:gs pos="100000">
                  <a:srgbClr val="4472C4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F3BBF137-C212-6929-5131-FB785140EF1E}"/>
                </a:ext>
              </a:extLst>
            </p:cNvPr>
            <p:cNvSpPr/>
            <p:nvPr/>
          </p:nvSpPr>
          <p:spPr>
            <a:xfrm>
              <a:off x="4015119" y="3562082"/>
              <a:ext cx="2908662" cy="156754"/>
            </a:xfrm>
            <a:prstGeom prst="rect">
              <a:avLst/>
            </a:prstGeom>
            <a:gradFill rotWithShape="1">
              <a:gsLst>
                <a:gs pos="0">
                  <a:srgbClr val="70AD47">
                    <a:lumMod val="110000"/>
                    <a:satMod val="105000"/>
                    <a:tint val="67000"/>
                  </a:srgbClr>
                </a:gs>
                <a:gs pos="50000">
                  <a:srgbClr val="70AD47">
                    <a:lumMod val="105000"/>
                    <a:satMod val="103000"/>
                    <a:tint val="73000"/>
                  </a:srgbClr>
                </a:gs>
                <a:gs pos="100000">
                  <a:srgbClr val="70AD47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09419F74-FAEE-F9F0-8C2E-9A780A31EA15}"/>
                </a:ext>
              </a:extLst>
            </p:cNvPr>
            <p:cNvSpPr/>
            <p:nvPr/>
          </p:nvSpPr>
          <p:spPr>
            <a:xfrm>
              <a:off x="1148810" y="3524217"/>
              <a:ext cx="252000" cy="252000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9B851CB4-1E83-39D3-49D6-AE7DA5C9E678}"/>
                </a:ext>
              </a:extLst>
            </p:cNvPr>
            <p:cNvSpPr/>
            <p:nvPr/>
          </p:nvSpPr>
          <p:spPr>
            <a:xfrm>
              <a:off x="3889121" y="3513707"/>
              <a:ext cx="252000" cy="252000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07DE202-556C-4B47-4488-ED5A90BF37F3}"/>
                </a:ext>
              </a:extLst>
            </p:cNvPr>
            <p:cNvCxnSpPr>
              <a:stCxn id="63" idx="0"/>
            </p:cNvCxnSpPr>
            <p:nvPr/>
          </p:nvCxnSpPr>
          <p:spPr>
            <a:xfrm flipV="1">
              <a:off x="1274810" y="3093996"/>
              <a:ext cx="0" cy="430221"/>
            </a:xfrm>
            <a:prstGeom prst="line">
              <a:avLst/>
            </a:prstGeom>
            <a:noFill/>
            <a:ln w="12700" cap="flat" cmpd="sng" algn="ctr">
              <a:solidFill>
                <a:srgbClr val="4472C4"/>
              </a:solidFill>
              <a:prstDash val="solid"/>
              <a:miter lim="800000"/>
              <a:tailEnd type="oval"/>
            </a:ln>
            <a:effectLst/>
          </p:spPr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E37DD65-152B-C5AA-0601-2438AE1D2898}"/>
                </a:ext>
              </a:extLst>
            </p:cNvPr>
            <p:cNvCxnSpPr/>
            <p:nvPr/>
          </p:nvCxnSpPr>
          <p:spPr>
            <a:xfrm flipV="1">
              <a:off x="4015119" y="3086378"/>
              <a:ext cx="0" cy="430221"/>
            </a:xfrm>
            <a:prstGeom prst="line">
              <a:avLst/>
            </a:prstGeom>
            <a:noFill/>
            <a:ln w="12700" cap="flat" cmpd="sng" algn="ctr">
              <a:solidFill>
                <a:srgbClr val="4472C4"/>
              </a:solidFill>
              <a:prstDash val="solid"/>
              <a:miter lim="800000"/>
              <a:tailEnd type="oval"/>
            </a:ln>
            <a:effectLst/>
          </p:spPr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4797DD06-54FA-E07A-8706-9FFBB00A2D8B}"/>
                </a:ext>
              </a:extLst>
            </p:cNvPr>
            <p:cNvCxnSpPr/>
            <p:nvPr/>
          </p:nvCxnSpPr>
          <p:spPr>
            <a:xfrm flipV="1">
              <a:off x="6923780" y="3086377"/>
              <a:ext cx="0" cy="430221"/>
            </a:xfrm>
            <a:prstGeom prst="line">
              <a:avLst/>
            </a:prstGeom>
            <a:noFill/>
            <a:ln w="12700" cap="flat" cmpd="sng" algn="ctr">
              <a:solidFill>
                <a:srgbClr val="4472C4"/>
              </a:solidFill>
              <a:prstDash val="solid"/>
              <a:miter lim="800000"/>
              <a:tailEnd type="oval"/>
            </a:ln>
            <a:effectLst/>
          </p:spPr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B0EEAA3-D622-B0F5-BC62-E6CD77589D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13000" y="3086376"/>
              <a:ext cx="0" cy="430221"/>
            </a:xfrm>
            <a:prstGeom prst="line">
              <a:avLst/>
            </a:prstGeom>
            <a:noFill/>
            <a:ln w="12700" cap="flat" cmpd="sng" algn="ctr">
              <a:solidFill>
                <a:srgbClr val="4472C4"/>
              </a:solidFill>
              <a:prstDash val="solid"/>
              <a:miter lim="800000"/>
              <a:tailEnd type="oval"/>
            </a:ln>
            <a:effectLst/>
          </p:spPr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C53F8B7-B418-B382-4922-BD402B05FBBA}"/>
                </a:ext>
              </a:extLst>
            </p:cNvPr>
            <p:cNvSpPr txBox="1"/>
            <p:nvPr/>
          </p:nvSpPr>
          <p:spPr>
            <a:xfrm rot="18000000">
              <a:off x="2861344" y="3934953"/>
              <a:ext cx="6590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August</a:t>
              </a:r>
              <a:endParaRPr lang="en-CA" sz="12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743E6E01-7BB9-9305-BFF2-D6E38DE6429A}"/>
                </a:ext>
              </a:extLst>
            </p:cNvPr>
            <p:cNvSpPr/>
            <p:nvPr/>
          </p:nvSpPr>
          <p:spPr>
            <a:xfrm>
              <a:off x="1834730" y="3524217"/>
              <a:ext cx="252000" cy="252000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16E37615-6F23-9999-8EBB-DB2C0A66D04F}"/>
                </a:ext>
              </a:extLst>
            </p:cNvPr>
            <p:cNvSpPr/>
            <p:nvPr/>
          </p:nvSpPr>
          <p:spPr>
            <a:xfrm>
              <a:off x="2522284" y="3524217"/>
              <a:ext cx="252000" cy="252000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9EE6E3F1-EC8C-6EC3-96A8-EE16701C82E9}"/>
                </a:ext>
              </a:extLst>
            </p:cNvPr>
            <p:cNvSpPr/>
            <p:nvPr/>
          </p:nvSpPr>
          <p:spPr>
            <a:xfrm>
              <a:off x="3199005" y="3513707"/>
              <a:ext cx="252000" cy="252000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712FA886-BEF7-C249-94B6-A45261553926}"/>
                </a:ext>
              </a:extLst>
            </p:cNvPr>
            <p:cNvSpPr txBox="1"/>
            <p:nvPr/>
          </p:nvSpPr>
          <p:spPr>
            <a:xfrm rot="18000000">
              <a:off x="2231278" y="3934953"/>
              <a:ext cx="6590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July</a:t>
              </a:r>
              <a:endParaRPr lang="en-CA" sz="12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2F64114-8050-236B-73B9-32AEDE5B3120}"/>
                </a:ext>
              </a:extLst>
            </p:cNvPr>
            <p:cNvSpPr txBox="1"/>
            <p:nvPr/>
          </p:nvSpPr>
          <p:spPr>
            <a:xfrm rot="18000000">
              <a:off x="1500880" y="3934952"/>
              <a:ext cx="6590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June</a:t>
              </a:r>
              <a:endParaRPr lang="en-CA" sz="12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35B6A69-53BC-CFA2-103E-E6D6BE921617}"/>
                </a:ext>
              </a:extLst>
            </p:cNvPr>
            <p:cNvSpPr txBox="1"/>
            <p:nvPr/>
          </p:nvSpPr>
          <p:spPr>
            <a:xfrm rot="18000000">
              <a:off x="639619" y="4028380"/>
              <a:ext cx="8747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6 May 24</a:t>
              </a:r>
              <a:endParaRPr lang="en-CA" sz="12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71E2B5D5-8A49-C2F0-EDA3-A1710EA9E91F}"/>
                </a:ext>
              </a:extLst>
            </p:cNvPr>
            <p:cNvSpPr/>
            <p:nvPr/>
          </p:nvSpPr>
          <p:spPr>
            <a:xfrm>
              <a:off x="6782860" y="3513707"/>
              <a:ext cx="252000" cy="252000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DC9D0E7-DC87-F607-C1C5-3B1865961994}"/>
                </a:ext>
              </a:extLst>
            </p:cNvPr>
            <p:cNvSpPr txBox="1"/>
            <p:nvPr/>
          </p:nvSpPr>
          <p:spPr>
            <a:xfrm rot="18000000">
              <a:off x="5535975" y="4061454"/>
              <a:ext cx="9511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December</a:t>
              </a:r>
              <a:endParaRPr lang="en-CA" sz="12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BAEEC89E-F479-9DCB-E3A1-75D80DB81404}"/>
                </a:ext>
              </a:extLst>
            </p:cNvPr>
            <p:cNvSpPr/>
            <p:nvPr/>
          </p:nvSpPr>
          <p:spPr>
            <a:xfrm>
              <a:off x="4690369" y="3524217"/>
              <a:ext cx="252000" cy="252000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24320777-650F-3C8D-9DF2-C92103813EDC}"/>
                </a:ext>
              </a:extLst>
            </p:cNvPr>
            <p:cNvSpPr/>
            <p:nvPr/>
          </p:nvSpPr>
          <p:spPr>
            <a:xfrm>
              <a:off x="5416023" y="3524217"/>
              <a:ext cx="252000" cy="252000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5908F0CA-3CF7-3F95-2C0D-3CB8EA897588}"/>
                </a:ext>
              </a:extLst>
            </p:cNvPr>
            <p:cNvSpPr/>
            <p:nvPr/>
          </p:nvSpPr>
          <p:spPr>
            <a:xfrm>
              <a:off x="6092744" y="3513707"/>
              <a:ext cx="252000" cy="252000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84C990B-A5B0-DC16-809B-A873D31BD21B}"/>
                </a:ext>
              </a:extLst>
            </p:cNvPr>
            <p:cNvSpPr txBox="1"/>
            <p:nvPr/>
          </p:nvSpPr>
          <p:spPr>
            <a:xfrm rot="18000000">
              <a:off x="4909890" y="4059156"/>
              <a:ext cx="9458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November</a:t>
              </a:r>
              <a:endParaRPr lang="en-CA" sz="12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BD14176D-6A14-27FD-3FCD-02BD68183B90}"/>
                </a:ext>
              </a:extLst>
            </p:cNvPr>
            <p:cNvSpPr txBox="1"/>
            <p:nvPr/>
          </p:nvSpPr>
          <p:spPr>
            <a:xfrm rot="18000000">
              <a:off x="4169834" y="4042734"/>
              <a:ext cx="9079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October</a:t>
              </a:r>
              <a:endParaRPr lang="en-CA" sz="12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9ACF97D-1362-75B6-E402-2CBFD42AB14D}"/>
                </a:ext>
              </a:extLst>
            </p:cNvPr>
            <p:cNvSpPr txBox="1"/>
            <p:nvPr/>
          </p:nvSpPr>
          <p:spPr>
            <a:xfrm rot="18000000">
              <a:off x="3285869" y="4055261"/>
              <a:ext cx="10073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September</a:t>
              </a:r>
              <a:endParaRPr lang="en-CA" sz="12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F21B750-681B-02DB-147A-381B8AFB214D}"/>
                </a:ext>
              </a:extLst>
            </p:cNvPr>
            <p:cNvSpPr txBox="1"/>
            <p:nvPr/>
          </p:nvSpPr>
          <p:spPr>
            <a:xfrm rot="18000000">
              <a:off x="6200364" y="4049010"/>
              <a:ext cx="9929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January 25</a:t>
              </a:r>
              <a:endParaRPr lang="en-CA" sz="12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A80D43E0-9467-C664-9BD2-932C85B35C50}"/>
                </a:ext>
              </a:extLst>
            </p:cNvPr>
            <p:cNvSpPr/>
            <p:nvPr/>
          </p:nvSpPr>
          <p:spPr>
            <a:xfrm>
              <a:off x="7585818" y="3507239"/>
              <a:ext cx="252000" cy="252000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BE09D0B6-1FD1-2C02-3061-A6380872BFA6}"/>
                </a:ext>
              </a:extLst>
            </p:cNvPr>
            <p:cNvSpPr txBox="1"/>
            <p:nvPr/>
          </p:nvSpPr>
          <p:spPr>
            <a:xfrm rot="18000000">
              <a:off x="9232672" y="4054986"/>
              <a:ext cx="9511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May</a:t>
              </a:r>
              <a:endParaRPr lang="en-CA" sz="12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73AA9721-3350-956A-45DF-32F769B9A44E}"/>
                </a:ext>
              </a:extLst>
            </p:cNvPr>
            <p:cNvSpPr/>
            <p:nvPr/>
          </p:nvSpPr>
          <p:spPr>
            <a:xfrm>
              <a:off x="8387066" y="3517749"/>
              <a:ext cx="252000" cy="252000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39307A7E-EF34-4A2B-6F90-AD6CFE5DFAEF}"/>
                </a:ext>
              </a:extLst>
            </p:cNvPr>
            <p:cNvSpPr/>
            <p:nvPr/>
          </p:nvSpPr>
          <p:spPr>
            <a:xfrm>
              <a:off x="9112720" y="3517749"/>
              <a:ext cx="252000" cy="252000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D69E2052-B071-6544-6971-139E7CE62C7D}"/>
                </a:ext>
              </a:extLst>
            </p:cNvPr>
            <p:cNvSpPr/>
            <p:nvPr/>
          </p:nvSpPr>
          <p:spPr>
            <a:xfrm>
              <a:off x="9789441" y="3507239"/>
              <a:ext cx="252000" cy="252000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3F9F725D-3BCE-C477-6C2A-43F7B400B9F6}"/>
                </a:ext>
              </a:extLst>
            </p:cNvPr>
            <p:cNvSpPr txBox="1"/>
            <p:nvPr/>
          </p:nvSpPr>
          <p:spPr>
            <a:xfrm rot="18000000">
              <a:off x="8606587" y="4052688"/>
              <a:ext cx="9458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April</a:t>
              </a:r>
              <a:endParaRPr lang="en-CA" sz="12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C48814FF-3ABE-3E6C-D2FD-A715E40412AF}"/>
                </a:ext>
              </a:extLst>
            </p:cNvPr>
            <p:cNvSpPr txBox="1"/>
            <p:nvPr/>
          </p:nvSpPr>
          <p:spPr>
            <a:xfrm rot="18000000">
              <a:off x="7858911" y="4036266"/>
              <a:ext cx="9079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March</a:t>
              </a:r>
              <a:endParaRPr lang="en-CA" sz="12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3CDC644-C017-F7D3-2B0E-F9170B11DA9C}"/>
                </a:ext>
              </a:extLst>
            </p:cNvPr>
            <p:cNvSpPr txBox="1"/>
            <p:nvPr/>
          </p:nvSpPr>
          <p:spPr>
            <a:xfrm rot="18000000">
              <a:off x="6982566" y="4048793"/>
              <a:ext cx="10073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February</a:t>
              </a:r>
              <a:endParaRPr lang="en-CA" sz="12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2A0DEAE9-EFD3-4F0B-BEB6-7E3C95D97282}"/>
                </a:ext>
              </a:extLst>
            </p:cNvPr>
            <p:cNvSpPr txBox="1"/>
            <p:nvPr/>
          </p:nvSpPr>
          <p:spPr>
            <a:xfrm>
              <a:off x="614615" y="2734127"/>
              <a:ext cx="13228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prstClr val="black"/>
                  </a:solidFill>
                  <a:latin typeface="Calibri" panose="020F0502020204030204"/>
                </a:rPr>
                <a:t>Pilot Deployment Model </a:t>
              </a:r>
            </a:p>
            <a:p>
              <a:pPr algn="ctr"/>
              <a:r>
                <a:rPr lang="en-US" sz="900" dirty="0">
                  <a:solidFill>
                    <a:prstClr val="black"/>
                  </a:solidFill>
                  <a:latin typeface="Calibri" panose="020F0502020204030204"/>
                </a:rPr>
                <a:t>Part I Start</a:t>
              </a:r>
              <a:endParaRPr lang="en-CA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245526C2-E3F1-F996-3CA2-2EE03BA11C33}"/>
                </a:ext>
              </a:extLst>
            </p:cNvPr>
            <p:cNvSpPr txBox="1"/>
            <p:nvPr/>
          </p:nvSpPr>
          <p:spPr>
            <a:xfrm>
              <a:off x="3367490" y="2734127"/>
              <a:ext cx="13228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prstClr val="black"/>
                  </a:solidFill>
                  <a:latin typeface="Calibri" panose="020F0502020204030204"/>
                </a:rPr>
                <a:t>Pilot Deployment Model </a:t>
              </a:r>
            </a:p>
            <a:p>
              <a:pPr algn="ctr"/>
              <a:r>
                <a:rPr lang="en-US" sz="900" dirty="0">
                  <a:solidFill>
                    <a:prstClr val="black"/>
                  </a:solidFill>
                  <a:latin typeface="Calibri" panose="020F0502020204030204"/>
                </a:rPr>
                <a:t>Part II Start</a:t>
              </a:r>
              <a:endParaRPr lang="en-CA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1139CAE8-CEA4-1F26-1405-64EA5967A06A}"/>
                </a:ext>
              </a:extLst>
            </p:cNvPr>
            <p:cNvSpPr txBox="1"/>
            <p:nvPr/>
          </p:nvSpPr>
          <p:spPr>
            <a:xfrm>
              <a:off x="6255946" y="2734127"/>
              <a:ext cx="13228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prstClr val="black"/>
                  </a:solidFill>
                  <a:latin typeface="Calibri" panose="020F0502020204030204"/>
                </a:rPr>
                <a:t>Pilot Deployment Model </a:t>
              </a:r>
            </a:p>
            <a:p>
              <a:pPr algn="ctr"/>
              <a:r>
                <a:rPr lang="en-US" sz="900" dirty="0">
                  <a:solidFill>
                    <a:prstClr val="black"/>
                  </a:solidFill>
                  <a:latin typeface="Calibri" panose="020F0502020204030204"/>
                </a:rPr>
                <a:t>Part III Start</a:t>
              </a:r>
              <a:endParaRPr lang="en-CA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91A71BB-9BE3-9E69-0F4C-F5F640929406}"/>
                </a:ext>
              </a:extLst>
            </p:cNvPr>
            <p:cNvSpPr txBox="1"/>
            <p:nvPr/>
          </p:nvSpPr>
          <p:spPr>
            <a:xfrm>
              <a:off x="9227745" y="2740432"/>
              <a:ext cx="13930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prstClr val="black"/>
                  </a:solidFill>
                  <a:latin typeface="Calibri" panose="020F0502020204030204"/>
                </a:rPr>
                <a:t>Pilot Deployment Model </a:t>
              </a:r>
            </a:p>
            <a:p>
              <a:pPr algn="ctr"/>
              <a:r>
                <a:rPr lang="en-US" sz="900" dirty="0">
                  <a:solidFill>
                    <a:prstClr val="black"/>
                  </a:solidFill>
                  <a:latin typeface="Calibri" panose="020F0502020204030204"/>
                </a:rPr>
                <a:t>Assessment</a:t>
              </a:r>
              <a:endParaRPr lang="en-CA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92C8BC02-EEB9-B074-EA5C-7719E956FF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3808" y="3570323"/>
              <a:ext cx="146152" cy="148510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8280568D-9A13-685D-BA52-3A56246723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42684" y="3560938"/>
              <a:ext cx="146152" cy="148510"/>
            </a:xfrm>
            <a:prstGeom prst="rect">
              <a:avLst/>
            </a:prstGeom>
          </p:spPr>
        </p:pic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5C8E74F-8FDC-18D4-3033-569F5AEB4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38549" y="3565560"/>
              <a:ext cx="146152" cy="148510"/>
            </a:xfrm>
            <a:prstGeom prst="rect">
              <a:avLst/>
            </a:prstGeom>
          </p:spPr>
        </p:pic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E4E319BB-C760-DFB5-3344-32EC810E98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65231" y="5626229"/>
              <a:ext cx="146152" cy="148510"/>
            </a:xfrm>
            <a:prstGeom prst="rect">
              <a:avLst/>
            </a:prstGeom>
          </p:spPr>
        </p:pic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D7C5440F-CB5D-6B3B-796E-58158AB3AFA0}"/>
                </a:ext>
              </a:extLst>
            </p:cNvPr>
            <p:cNvSpPr txBox="1"/>
            <p:nvPr/>
          </p:nvSpPr>
          <p:spPr>
            <a:xfrm>
              <a:off x="1384111" y="5556120"/>
              <a:ext cx="10899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prstClr val="black"/>
                  </a:solidFill>
                  <a:latin typeface="Calibri" panose="020F0502020204030204"/>
                </a:rPr>
                <a:t>Value added</a:t>
              </a:r>
              <a:endParaRPr lang="en-CA" sz="1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824639D5-71F1-B892-E7FC-CFB558ED8187}"/>
                </a:ext>
              </a:extLst>
            </p:cNvPr>
            <p:cNvSpPr txBox="1"/>
            <p:nvPr/>
          </p:nvSpPr>
          <p:spPr>
            <a:xfrm>
              <a:off x="1258722" y="1704662"/>
              <a:ext cx="7487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prstClr val="black"/>
                  </a:solidFill>
                  <a:latin typeface="Calibri" panose="020F0502020204030204"/>
                </a:rPr>
                <a:t>Part I</a:t>
              </a:r>
              <a:endParaRPr lang="en-CA" sz="20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ECCF22A2-18F3-83CC-AD8D-C539276747C1}"/>
                </a:ext>
              </a:extLst>
            </p:cNvPr>
            <p:cNvSpPr txBox="1"/>
            <p:nvPr/>
          </p:nvSpPr>
          <p:spPr>
            <a:xfrm>
              <a:off x="3999301" y="1706483"/>
              <a:ext cx="8176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prstClr val="black"/>
                  </a:solidFill>
                  <a:latin typeface="Calibri" panose="020F0502020204030204"/>
                </a:rPr>
                <a:t>Part II</a:t>
              </a:r>
              <a:endParaRPr lang="en-CA" sz="20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1EBC2416-6AFF-FBE8-0628-3DE935E34767}"/>
                </a:ext>
              </a:extLst>
            </p:cNvPr>
            <p:cNvSpPr txBox="1"/>
            <p:nvPr/>
          </p:nvSpPr>
          <p:spPr>
            <a:xfrm>
              <a:off x="6984701" y="1706483"/>
              <a:ext cx="8865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prstClr val="black"/>
                  </a:solidFill>
                  <a:latin typeface="Calibri" panose="020F0502020204030204"/>
                </a:rPr>
                <a:t>Part III</a:t>
              </a:r>
              <a:endParaRPr lang="en-CA" sz="20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B3887AD-86E0-37F4-3476-894253FE268D}"/>
                </a:ext>
              </a:extLst>
            </p:cNvPr>
            <p:cNvSpPr txBox="1"/>
            <p:nvPr/>
          </p:nvSpPr>
          <p:spPr>
            <a:xfrm>
              <a:off x="10065996" y="1709694"/>
              <a:ext cx="90101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prstClr val="black"/>
                  </a:solidFill>
                  <a:latin typeface="Calibri" panose="020F0502020204030204"/>
                </a:rPr>
                <a:t>Part IV</a:t>
              </a:r>
              <a:endParaRPr lang="en-CA" sz="20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5E0C7C3-1185-FAE2-E136-9797CEAF42D1}"/>
                </a:ext>
              </a:extLst>
            </p:cNvPr>
            <p:cNvSpPr txBox="1"/>
            <p:nvPr/>
          </p:nvSpPr>
          <p:spPr>
            <a:xfrm>
              <a:off x="10906518" y="1699977"/>
              <a:ext cx="8320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prstClr val="black"/>
                  </a:solidFill>
                  <a:latin typeface="Calibri" panose="020F0502020204030204"/>
                </a:rPr>
                <a:t>Part V</a:t>
              </a:r>
              <a:endParaRPr lang="en-CA" sz="20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1E0C2AB-66A6-6F85-4ED0-32C3A65E4DD3}"/>
                </a:ext>
              </a:extLst>
            </p:cNvPr>
            <p:cNvSpPr/>
            <p:nvPr/>
          </p:nvSpPr>
          <p:spPr>
            <a:xfrm>
              <a:off x="11542829" y="3513943"/>
              <a:ext cx="252000" cy="252000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DB0CBB6-3A9D-4148-50ED-B6B58BF79EAD}"/>
                </a:ext>
              </a:extLst>
            </p:cNvPr>
            <p:cNvSpPr txBox="1"/>
            <p:nvPr/>
          </p:nvSpPr>
          <p:spPr>
            <a:xfrm rot="18000000">
              <a:off x="10960333" y="4049246"/>
              <a:ext cx="9929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January 26</a:t>
              </a:r>
              <a:endParaRPr lang="en-CA" sz="12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3804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3A7D0C-9660-6B8B-4E63-C01197F60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8419" y="251794"/>
            <a:ext cx="8887521" cy="633836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ptos" panose="020B0004020202020204" pitchFamily="34" charset="0"/>
              </a:rPr>
              <a:t>What to expect in the next four months</a:t>
            </a:r>
            <a:endParaRPr lang="en-CA" sz="3200" b="1" dirty="0">
              <a:latin typeface="Aptos" panose="020B00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8D0930F-B434-3538-D30C-C6F83E1C56EB}"/>
              </a:ext>
            </a:extLst>
          </p:cNvPr>
          <p:cNvSpPr txBox="1">
            <a:spLocks/>
          </p:cNvSpPr>
          <p:nvPr/>
        </p:nvSpPr>
        <p:spPr>
          <a:xfrm>
            <a:off x="178420" y="1200036"/>
            <a:ext cx="11864897" cy="50892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dirty="0">
                <a:latin typeface="Aptos" panose="020B0004020202020204" pitchFamily="34" charset="0"/>
              </a:rPr>
              <a:t> </a:t>
            </a:r>
            <a:endParaRPr lang="en-CA" dirty="0">
              <a:latin typeface="Aptos" panose="020B00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468A69-D020-5236-BE02-53CBC356CE18}"/>
              </a:ext>
            </a:extLst>
          </p:cNvPr>
          <p:cNvSpPr txBox="1">
            <a:spLocks/>
          </p:cNvSpPr>
          <p:nvPr/>
        </p:nvSpPr>
        <p:spPr>
          <a:xfrm>
            <a:off x="258336" y="1838790"/>
            <a:ext cx="11755244" cy="38914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>
                <a:latin typeface="Aptos" panose="020B0004020202020204" pitchFamily="34" charset="0"/>
              </a:rPr>
              <a:t>A change in the way the OPS connects with you and the community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Aptos" panose="020B0004020202020204" pitchFamily="34" charset="0"/>
              </a:rPr>
              <a:t>District Inspectors will begin working within the OPS Community Policing Strategy framework, focusing on </a:t>
            </a:r>
            <a:r>
              <a:rPr lang="en-US" b="1" dirty="0">
                <a:latin typeface="Aptos" panose="020B0004020202020204" pitchFamily="34" charset="0"/>
              </a:rPr>
              <a:t>Access</a:t>
            </a:r>
            <a:r>
              <a:rPr lang="en-US" dirty="0">
                <a:latin typeface="Aptos" panose="020B0004020202020204" pitchFamily="34" charset="0"/>
              </a:rPr>
              <a:t> and </a:t>
            </a:r>
            <a:r>
              <a:rPr lang="en-US" b="1" dirty="0">
                <a:latin typeface="Aptos" panose="020B0004020202020204" pitchFamily="34" charset="0"/>
              </a:rPr>
              <a:t>Affect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Aptos" panose="020B0004020202020204" pitchFamily="34" charset="0"/>
              </a:rPr>
              <a:t>CSWB Director Abid Jan will provide community engagement support and build on stakeholder engagement and management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Aptos" panose="020B0004020202020204" pitchFamily="34" charset="0"/>
              </a:rPr>
              <a:t>District priorities will be identified, and the District Inspectors will coordinate responses in consultation with their Chain of Command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712204-CE74-C1DD-05ED-DC52FB5E322D}"/>
              </a:ext>
            </a:extLst>
          </p:cNvPr>
          <p:cNvSpPr txBox="1"/>
          <p:nvPr/>
        </p:nvSpPr>
        <p:spPr>
          <a:xfrm>
            <a:off x="11879094" y="607979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36277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4B89780-688A-05F7-E6F8-4EB0D01B3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19" y="1209835"/>
            <a:ext cx="11501845" cy="970160"/>
          </a:xfrm>
        </p:spPr>
        <p:txBody>
          <a:bodyPr>
            <a:noAutofit/>
          </a:bodyPr>
          <a:lstStyle/>
          <a:p>
            <a:r>
              <a:rPr lang="en-US" sz="2200" dirty="0">
                <a:latin typeface="Aptos" panose="020B0004020202020204" pitchFamily="34" charset="0"/>
              </a:rPr>
              <a:t>The District boundaries are currently being defined and reviewed at an operational and tactical level to produce the best fit, supporting community needs through crime prevention and emergency response.  </a:t>
            </a:r>
            <a:endParaRPr lang="en-CA" sz="2200" dirty="0">
              <a:latin typeface="Aptos" panose="020B0004020202020204" pitchFamily="34" charset="0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7373AD9-27AE-F937-C3E5-439F6EC141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2" y="2326467"/>
            <a:ext cx="4972159" cy="1293043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Aptos" panose="020B0004020202020204" pitchFamily="34" charset="0"/>
              </a:rPr>
              <a:t>West – Inspector Ian Hayes</a:t>
            </a:r>
          </a:p>
          <a:p>
            <a:r>
              <a:rPr lang="en-CA" sz="2400" dirty="0">
                <a:latin typeface="Aptos" panose="020B0004020202020204" pitchFamily="34" charset="0"/>
                <a:hlinkClick r:id="rId2"/>
              </a:rPr>
              <a:t>HayesI@ottawapolice.ca</a:t>
            </a:r>
            <a:endParaRPr lang="en-CA" sz="2400" dirty="0">
              <a:latin typeface="Aptos" panose="020B0004020202020204" pitchFamily="34" charset="0"/>
            </a:endParaRPr>
          </a:p>
          <a:p>
            <a:r>
              <a:rPr lang="en-CA" sz="2400" dirty="0">
                <a:latin typeface="Aptos" panose="020B0004020202020204" pitchFamily="34" charset="0"/>
              </a:rPr>
              <a:t>Wards: 4, 5, 6, 7, 8, 9 and 23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59EB0C7-FF37-3055-EFB8-D524F661C241}"/>
              </a:ext>
            </a:extLst>
          </p:cNvPr>
          <p:cNvSpPr txBox="1">
            <a:spLocks/>
          </p:cNvSpPr>
          <p:nvPr/>
        </p:nvSpPr>
        <p:spPr>
          <a:xfrm>
            <a:off x="838203" y="3785917"/>
            <a:ext cx="4972159" cy="129304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ptos" panose="020B0004020202020204" pitchFamily="34" charset="0"/>
              </a:rPr>
              <a:t>Central – Inspector Jeffrey Leblanc</a:t>
            </a:r>
          </a:p>
          <a:p>
            <a:r>
              <a:rPr lang="en-CA" sz="2400" dirty="0">
                <a:latin typeface="Aptos" panose="020B0004020202020204" pitchFamily="34" charset="0"/>
                <a:hlinkClick r:id="rId3"/>
              </a:rPr>
              <a:t>LeblancJ@ottawapolice.ca</a:t>
            </a:r>
            <a:endParaRPr lang="en-CA" sz="2400" dirty="0">
              <a:latin typeface="Aptos" panose="020B0004020202020204" pitchFamily="34" charset="0"/>
            </a:endParaRPr>
          </a:p>
          <a:p>
            <a:r>
              <a:rPr lang="en-CA" sz="2400" dirty="0">
                <a:latin typeface="Aptos" panose="020B0004020202020204" pitchFamily="34" charset="0"/>
              </a:rPr>
              <a:t>Wards: 12, 13, 14, 15, 16, 17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5148C4C-37F7-9734-C707-C7825FD62621}"/>
              </a:ext>
            </a:extLst>
          </p:cNvPr>
          <p:cNvSpPr txBox="1">
            <a:spLocks/>
          </p:cNvSpPr>
          <p:nvPr/>
        </p:nvSpPr>
        <p:spPr>
          <a:xfrm>
            <a:off x="6381636" y="3789100"/>
            <a:ext cx="4972159" cy="129304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ptos" panose="020B0004020202020204" pitchFamily="34" charset="0"/>
              </a:rPr>
              <a:t>South – Inspector Isabelle Lemieux</a:t>
            </a:r>
          </a:p>
          <a:p>
            <a:r>
              <a:rPr lang="en-CA" sz="2400" dirty="0">
                <a:latin typeface="Aptos" panose="020B0004020202020204" pitchFamily="34" charset="0"/>
                <a:hlinkClick r:id="rId4"/>
              </a:rPr>
              <a:t>LemieuxI@ottawapolice.ca</a:t>
            </a:r>
            <a:endParaRPr lang="en-CA" sz="2400" dirty="0">
              <a:latin typeface="Aptos" panose="020B0004020202020204" pitchFamily="34" charset="0"/>
            </a:endParaRPr>
          </a:p>
          <a:p>
            <a:r>
              <a:rPr lang="en-CA" sz="2400" dirty="0">
                <a:latin typeface="Aptos" panose="020B0004020202020204" pitchFamily="34" charset="0"/>
              </a:rPr>
              <a:t>Wards: 3, 20, 21, 22, and 24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ED2B05-B57A-6D2A-EF8B-25156D077467}"/>
              </a:ext>
            </a:extLst>
          </p:cNvPr>
          <p:cNvSpPr txBox="1"/>
          <p:nvPr/>
        </p:nvSpPr>
        <p:spPr>
          <a:xfrm>
            <a:off x="178419" y="5242688"/>
            <a:ext cx="118501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ptos" panose="020B0004020202020204" pitchFamily="34" charset="0"/>
              </a:rPr>
              <a:t>The Neighbourhood Policing Directorate remains under the leadership of Superintendent Ken Bryden. District activities will be supported by Director Abid Jan of the Community Safety and Well-being Branch.</a:t>
            </a:r>
            <a:endParaRPr lang="en-CA" sz="2200" dirty="0">
              <a:latin typeface="Aptos" panose="020B0004020202020204" pitchFamily="34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84760C3-6FDA-160E-FBDE-FC118BC15352}"/>
              </a:ext>
            </a:extLst>
          </p:cNvPr>
          <p:cNvSpPr txBox="1">
            <a:spLocks/>
          </p:cNvSpPr>
          <p:nvPr/>
        </p:nvSpPr>
        <p:spPr>
          <a:xfrm>
            <a:off x="6381636" y="2332329"/>
            <a:ext cx="4972159" cy="129304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ptos" panose="020B0004020202020204" pitchFamily="34" charset="0"/>
              </a:rPr>
              <a:t>East – Inspector Marc-André Sheehy</a:t>
            </a:r>
          </a:p>
          <a:p>
            <a:r>
              <a:rPr lang="en-CA" sz="2400" dirty="0">
                <a:latin typeface="Aptos" panose="020B0004020202020204" pitchFamily="34" charset="0"/>
                <a:hlinkClick r:id="rId5"/>
              </a:rPr>
              <a:t>SheehyM@ottawapolice.ca</a:t>
            </a:r>
            <a:endParaRPr lang="en-CA" sz="2400" dirty="0">
              <a:latin typeface="Aptos" panose="020B0004020202020204" pitchFamily="34" charset="0"/>
            </a:endParaRPr>
          </a:p>
          <a:p>
            <a:r>
              <a:rPr lang="en-CA" sz="2400" dirty="0">
                <a:latin typeface="Aptos" panose="020B0004020202020204" pitchFamily="34" charset="0"/>
              </a:rPr>
              <a:t>Wards: 1, 2, 10, 11, 18, and 19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806250-EF3C-0A28-1E82-20ED3B6086EB}"/>
              </a:ext>
            </a:extLst>
          </p:cNvPr>
          <p:cNvSpPr txBox="1"/>
          <p:nvPr/>
        </p:nvSpPr>
        <p:spPr>
          <a:xfrm>
            <a:off x="11879094" y="607979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  <a:endParaRPr lang="en-CA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8C965F2-D2EC-1D61-FCF2-8555B6205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8419" y="251794"/>
            <a:ext cx="8887521" cy="6338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chemeClr val="bg1"/>
                </a:solidFill>
                <a:latin typeface="Aptos" panose="020B0004020202020204" pitchFamily="34" charset="0"/>
              </a:rPr>
              <a:t>District Mapping &amp; District Inspectors</a:t>
            </a:r>
            <a:endParaRPr lang="en-CA" sz="32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731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D6666B-789B-5BF3-3E3F-AB80CC943E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605" y="1419498"/>
            <a:ext cx="11345092" cy="418011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ptos" panose="020B0004020202020204" pitchFamily="34" charset="0"/>
              </a:rPr>
              <a:t>Provide regular Community Policing and District Deployment updates through your communication channels as they are shared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Aptos" panose="020B0004020202020204" pitchFamily="34" charset="0"/>
              </a:rPr>
              <a:t>Use the access points available to you (</a:t>
            </a:r>
            <a:r>
              <a:rPr lang="en-US" sz="2800" i="1" dirty="0">
                <a:latin typeface="Aptos" panose="020B0004020202020204" pitchFamily="34" charset="0"/>
              </a:rPr>
              <a:t>Community Police Officers and District Inspectors</a:t>
            </a:r>
            <a:r>
              <a:rPr lang="en-US" sz="2800" dirty="0">
                <a:latin typeface="Aptos" panose="020B0004020202020204" pitchFamily="34" charset="0"/>
              </a:rPr>
              <a:t>)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Aptos" panose="020B0004020202020204" pitchFamily="34" charset="0"/>
              </a:rPr>
              <a:t>Help OPS connect and build relationships with geographic and functional communities and stakeholders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Aptos" panose="020B0004020202020204" pitchFamily="34" charset="0"/>
              </a:rPr>
              <a:t>Share your Ward-level strategic plan and critical priorities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Aptos" panose="020B0004020202020204" pitchFamily="34" charset="0"/>
              </a:rPr>
              <a:t>Be supportive and patient as the OPS evolves and incorporates the Community Policing Strategy principles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5197A1-6398-8C4B-E095-5882BB5789AB}"/>
              </a:ext>
            </a:extLst>
          </p:cNvPr>
          <p:cNvSpPr txBox="1"/>
          <p:nvPr/>
        </p:nvSpPr>
        <p:spPr>
          <a:xfrm>
            <a:off x="11879094" y="607979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  <a:endParaRPr lang="en-CA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3CB810A-5D92-3E0D-4DC2-65D7838E31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8419" y="251794"/>
            <a:ext cx="8887521" cy="633836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ptos" panose="020B0004020202020204" pitchFamily="34" charset="0"/>
              </a:rPr>
              <a:t>How can you help?</a:t>
            </a:r>
            <a:endParaRPr lang="en-CA" sz="3200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46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2770BAE6-16F1-22C9-735E-442E37F0B5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01813" y="2287083"/>
            <a:ext cx="5834717" cy="228383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969645" indent="0">
              <a:buNone/>
            </a:pPr>
            <a:r>
              <a:rPr lang="en-US" sz="3600" i="1" dirty="0">
                <a:latin typeface="Aptos" panose="020B0004020202020204" pitchFamily="34" charset="0"/>
              </a:rPr>
              <a:t>               </a:t>
            </a:r>
          </a:p>
          <a:p>
            <a:pPr marL="969645" indent="0">
              <a:buNone/>
            </a:pPr>
            <a:r>
              <a:rPr lang="en-US" sz="3600" i="1" dirty="0">
                <a:latin typeface="Aptos" panose="020B0004020202020204" pitchFamily="34" charset="0"/>
              </a:rPr>
              <a:t>         </a:t>
            </a:r>
            <a:r>
              <a:rPr lang="en-US" sz="3600" b="1" i="1" dirty="0">
                <a:latin typeface="Aptos" panose="020B0004020202020204" pitchFamily="34" charset="0"/>
              </a:rPr>
              <a:t>     </a:t>
            </a:r>
          </a:p>
          <a:p>
            <a:pPr marL="0" indent="0">
              <a:buNone/>
            </a:pPr>
            <a:r>
              <a:rPr lang="en-US" sz="3600" b="1" i="1" dirty="0">
                <a:latin typeface="Aptos" panose="020B0004020202020204" pitchFamily="34" charset="0"/>
              </a:rPr>
              <a:t>     Thank you!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AE165E-F5E8-8EB7-262F-DC0E985B6C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9309" y="265906"/>
            <a:ext cx="6838950" cy="63383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b="1" dirty="0">
                <a:latin typeface="Aptos" panose="020B0004020202020204" pitchFamily="34" charset="0"/>
              </a:rPr>
              <a:t>Questions and Feedback</a:t>
            </a:r>
            <a:endParaRPr lang="en-US" sz="3200" b="1" dirty="0">
              <a:latin typeface="Aptos" panose="020B0004020202020204" pitchFamily="34" charset="0"/>
              <a:cs typeface="Arial"/>
            </a:endParaRPr>
          </a:p>
        </p:txBody>
      </p:sp>
      <p:pic>
        <p:nvPicPr>
          <p:cNvPr id="3" name="Graphic 2" descr="Meeting with solid fill">
            <a:extLst>
              <a:ext uri="{FF2B5EF4-FFF2-40B4-BE49-F238E27FC236}">
                <a16:creationId xmlns:a16="http://schemas.microsoft.com/office/drawing/2014/main" id="{7FC858F3-DF14-F67A-96D9-69B19FA951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621" y="1610995"/>
            <a:ext cx="4003092" cy="417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655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PS new brand">
      <a:dk1>
        <a:srgbClr val="003DA5"/>
      </a:dk1>
      <a:lt1>
        <a:sysClr val="window" lastClr="FFFFFF"/>
      </a:lt1>
      <a:dk2>
        <a:srgbClr val="003DA5"/>
      </a:dk2>
      <a:lt2>
        <a:srgbClr val="E7E6E6"/>
      </a:lt2>
      <a:accent1>
        <a:srgbClr val="0084D4"/>
      </a:accent1>
      <a:accent2>
        <a:srgbClr val="03CEA4"/>
      </a:accent2>
      <a:accent3>
        <a:srgbClr val="EAC435"/>
      </a:accent3>
      <a:accent4>
        <a:srgbClr val="FB4D3D"/>
      </a:accent4>
      <a:accent5>
        <a:srgbClr val="003DA5"/>
      </a:accent5>
      <a:accent6>
        <a:srgbClr val="FFFFFF"/>
      </a:accent6>
      <a:hlink>
        <a:srgbClr val="00B0F0"/>
      </a:hlink>
      <a:folHlink>
        <a:srgbClr val="954F72"/>
      </a:folHlink>
    </a:clrScheme>
    <a:fontScheme name="OPS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Presentation 01" id="{4236E16F-F2C8-4B65-890E-0DB8A7CA9EA0}" vid="{7C1BA740-FE75-4D7B-A6D1-2732A7E8C2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dad6a97-f676-48f4-8749-b9c62f1d2b24">
      <UserInfo>
        <DisplayName>Kirkland, Dina</DisplayName>
        <AccountId>17</AccountId>
        <AccountType/>
      </UserInfo>
      <UserInfo>
        <DisplayName>Maloney, Kevin</DisplayName>
        <AccountId>11</AccountId>
        <AccountType/>
      </UserInfo>
    </SharedWithUsers>
    <_activity xmlns="54913826-8429-45b6-afde-95ed37b1934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B1589C1884AF4B95AD68FFAFAD3F59" ma:contentTypeVersion="15" ma:contentTypeDescription="Create a new document." ma:contentTypeScope="" ma:versionID="df883ce12a78aa18d893d96d99943b8b">
  <xsd:schema xmlns:xsd="http://www.w3.org/2001/XMLSchema" xmlns:xs="http://www.w3.org/2001/XMLSchema" xmlns:p="http://schemas.microsoft.com/office/2006/metadata/properties" xmlns:ns3="adad6a97-f676-48f4-8749-b9c62f1d2b24" xmlns:ns4="54913826-8429-45b6-afde-95ed37b19342" targetNamespace="http://schemas.microsoft.com/office/2006/metadata/properties" ma:root="true" ma:fieldsID="130e18f251b80df370e60824747af9a5" ns3:_="" ns4:_="">
    <xsd:import namespace="adad6a97-f676-48f4-8749-b9c62f1d2b24"/>
    <xsd:import namespace="54913826-8429-45b6-afde-95ed37b1934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_activity" minOccurs="0"/>
                <xsd:element ref="ns4:MediaServiceDateTaken" minOccurs="0"/>
                <xsd:element ref="ns4:MediaServiceObjectDetectorVersions" minOccurs="0"/>
                <xsd:element ref="ns4:MediaServiceSystemTags" minOccurs="0"/>
                <xsd:element ref="ns4:MediaLengthInSecond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ad6a97-f676-48f4-8749-b9c62f1d2b2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913826-8429-45b6-afde-95ed37b193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0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76F8AA-9CD6-4549-AB3C-E5B3AA8700B8}">
  <ds:schemaRefs>
    <ds:schemaRef ds:uri="http://purl.org/dc/terms/"/>
    <ds:schemaRef ds:uri="adad6a97-f676-48f4-8749-b9c62f1d2b24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54913826-8429-45b6-afde-95ed37b19342"/>
  </ds:schemaRefs>
</ds:datastoreItem>
</file>

<file path=customXml/itemProps2.xml><?xml version="1.0" encoding="utf-8"?>
<ds:datastoreItem xmlns:ds="http://schemas.openxmlformats.org/officeDocument/2006/customXml" ds:itemID="{30E6BDE0-1247-4B5A-867C-CAF3A5871D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32F430-A75B-4C15-A455-2CC010BE34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ad6a97-f676-48f4-8749-b9c62f1d2b24"/>
    <ds:schemaRef ds:uri="54913826-8429-45b6-afde-95ed37b193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5694</TotalTime>
  <Words>441</Words>
  <Application>Microsoft Office PowerPoint</Application>
  <PresentationFormat>Widescreen</PresentationFormat>
  <Paragraphs>84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Arial</vt:lpstr>
      <vt:lpstr>Arial Nova</vt:lpstr>
      <vt:lpstr>Calibri</vt:lpstr>
      <vt:lpstr>Segoe UI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District boundaries are currently being defined and reviewed at an operational and tactical level to produce the best fit, supporting community needs through crime prevention and emergency response.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McGaraughty, Maeghan</cp:lastModifiedBy>
  <cp:revision>61</cp:revision>
  <dcterms:created xsi:type="dcterms:W3CDTF">2020-10-29T17:23:45Z</dcterms:created>
  <dcterms:modified xsi:type="dcterms:W3CDTF">2024-05-01T14:33:34Z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0x0101009BB1589C1884AF4B95AD68FFAFAD3F59</vt:lpwstr>
  </property>
</Properties>
</file>